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E2D07-6D46-441B-AA04-0FE1A809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C7D0C-AA28-45B6-9478-A1E0588E6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16463-8EFD-492A-A285-BB3E7CE66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F599-3C8F-429F-835B-A0238FBEF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BBDFA-914A-4852-9A3E-46AEFC582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A24F2-D9C6-4E42-AECC-C8B08D10A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8A7BB-76B8-4CB1-8CDF-27E43BAD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299F7-369C-45D7-8C7A-868E5FD5F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51CCC-C614-43AA-9F2D-DB69ED54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D8C5C-A25A-4E31-83CF-8C0BCA08B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E9CD3-71F6-4570-B111-88EF9D68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2114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平方根与立方根在数学中应用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平方根与立方根在其他领域应用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平方根与立方根计算误差分析及处理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平方根与立方根教学设计建议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平方根表示方法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用符号"√"表示，如√4=2，√9=3等。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若一个数的平方等于另一个给定的数，则这个数称为给定数的平方根。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一个正数的平方根有两个，它们互为相反数；0的平方根是0；负数没有实数平方根。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平方根定义及性质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立方根定义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若一个数的立方等于另一个给定的数，则这个数称为给定数的立方根。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立方根性质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任何实数都有且只有一个立方根，包括正数、负数和0。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立方根表示方法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用符号"³√"表示，如³√8=2，³√(-27)=-3等。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立方根定义及性质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0625" r="406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平方根和立方根都是开方运算，但对象不同，平方根是开平方，立方根是开立方。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平方根中，负数没有实数解；而立方根中，任何实数都有解。此外，平方根的结果可以是正数或负数，而立方根的结果只有一个，且符号与原数相同。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平方根常用于几何、物理等领域中计算面积、长度等；立方根则常用于体积计算等场合。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两者关系与区别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平方根与立方根求解方法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对于完全平方数，可以直接开方得到结果，例如√4=2。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直接开方法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将数字分解为质因数，然后根据质因数的指数和性质进行开方运算。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分解质因数法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利用牛顿迭代公式，通过不断逼近的方式求解平方根。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牛顿迭代法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平方根求解方法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对于完全立方数，可以直接开立方得到结果，例如³√8=2。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直接开立方法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类似平方根求解，将数字分解为质因数，然后根据质因数的指数和性质进行开立方运算。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分解质因数法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同样可以利用牛顿迭代公式，通过不断逼近的方式求解立方根。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牛顿迭代法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立方根求解方法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在给定的区间内，通过不断将区间二分并判断解的存在性，从而逼近真实解。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利用泰勒级数展开，通过迭代逼近的方式求解函数的零点，从而得到平方根或立方根的近似值。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弦截法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结合牛顿法和二分法的思想，利用弦截法公式进行迭代逼近求解。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数值逼近技巧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平方根与立方根在数学中应用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高次方程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立方根在求解高次方程（如三次方程）时具有关键作用，需要利用立方根的性质进行化简和求解。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在求解包含平方或立方项的方程组时，平方根和立方根也是重要的工具。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平方根在求解一元二次方程时发挥重要作用，如公式$x = frac{-b pm sqrt{b^2 - 4ac}}{2a}$中的$sqrt{b^2 - 4ac}$部分。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代数方程求解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平方根和立方根在几何图形的面积和体积计算中经常出现，如圆的面积$S = pi r^2$和球的体积$V = frac{4}{3}pi r^3$中的$r^2$和$r^3$的根。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面积和体积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在几何问题中，平方根和立方根也常用于计算长度和角度，如勾股定理$a^2 + b^2 = c^2$中的平方根。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长度和角度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平方根和立方根在描述和分析曲线、曲面等几何对象时也有广泛应用。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曲线和曲面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几何图形计算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https://d.book118.com/158032114046006037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2024-09-17T03:10:51.058</cp:lastPrinted>
  <dcterms:created xsi:type="dcterms:W3CDTF">2024-09-16T19:10:51Z</dcterms:created>
  <dcterms:modified xsi:type="dcterms:W3CDTF">2024-09-16T19:10:52Z</dcterms:modified>
</cp:coreProperties>
</file>