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64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8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140EF-071A-4D84-B95B-3146568A3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1B4CA-9F44-483D-A97B-D2C2ECEF4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1B778-B1A4-4633-8149-237AA4322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CE7004-5442-4B02-B998-001B83F66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777031-FAE5-445B-B3FF-11DE494D0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5BCC4D-44D1-4DB6-8411-F271ECDDC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D218E0-632D-4C33-926E-174F113E5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DA6E48-2F26-4081-9C8E-0785CFEBC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DAC3B4-91FD-4D17-BA14-1CE23EE6C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9EBFF-F763-452B-855D-93D612EF3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0E7A96-21D6-4234-88DC-3363A5820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635" r:id="rId2"/>
    <p:sldLayoutId id="2147487636" r:id="rId3"/>
    <p:sldLayoutId id="2147487637" r:id="rId4"/>
    <p:sldLayoutId id="2147487638" r:id="rId5"/>
    <p:sldLayoutId id="2147487639" r:id="rId6"/>
    <p:sldLayoutId id="2147487640" r:id="rId7"/>
    <p:sldLayoutId id="2147487641" r:id="rId8"/>
    <p:sldLayoutId id="2147487642" r:id="rId9"/>
    <p:sldLayoutId id="2147487643" r:id="rId10"/>
    <p:sldLayoutId id="214748764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18" Type="http://schemas.openxmlformats.org/officeDocument/2006/relationships/tags" Target="../tags/tag201.xml" /><Relationship Id="rId19" Type="http://schemas.openxmlformats.org/officeDocument/2006/relationships/tags" Target="../tags/tag202.xml" /><Relationship Id="rId2" Type="http://schemas.openxmlformats.org/officeDocument/2006/relationships/tags" Target="../tags/tag185.xml" /><Relationship Id="rId20" Type="http://schemas.openxmlformats.org/officeDocument/2006/relationships/tags" Target="../tags/tag203.xml" /><Relationship Id="rId21" Type="http://schemas.openxmlformats.org/officeDocument/2006/relationships/tags" Target="../tags/tag204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14" Type="http://schemas.openxmlformats.org/officeDocument/2006/relationships/tags" Target="../tags/tag232.xml" /><Relationship Id="rId15" Type="http://schemas.openxmlformats.org/officeDocument/2006/relationships/tags" Target="../tags/tag233.xml" /><Relationship Id="rId16" Type="http://schemas.openxmlformats.org/officeDocument/2006/relationships/tags" Target="../tags/tag234.xml" /><Relationship Id="rId17" Type="http://schemas.openxmlformats.org/officeDocument/2006/relationships/tags" Target="../tags/tag235.xml" /><Relationship Id="rId18" Type="http://schemas.openxmlformats.org/officeDocument/2006/relationships/tags" Target="../tags/tag236.xml" /><Relationship Id="rId19" Type="http://schemas.openxmlformats.org/officeDocument/2006/relationships/tags" Target="../tags/tag237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15" Type="http://schemas.openxmlformats.org/officeDocument/2006/relationships/tags" Target="../tags/tag258.xml" /><Relationship Id="rId16" Type="http://schemas.openxmlformats.org/officeDocument/2006/relationships/tags" Target="../tags/tag259.xml" /><Relationship Id="rId17" Type="http://schemas.openxmlformats.org/officeDocument/2006/relationships/tags" Target="../tags/tag260.xml" /><Relationship Id="rId18" Type="http://schemas.openxmlformats.org/officeDocument/2006/relationships/tags" Target="../tags/tag261.xml" /><Relationship Id="rId19" Type="http://schemas.openxmlformats.org/officeDocument/2006/relationships/tags" Target="../tags/tag262.xml" /><Relationship Id="rId2" Type="http://schemas.openxmlformats.org/officeDocument/2006/relationships/tags" Target="../tags/tag245.xml" /><Relationship Id="rId20" Type="http://schemas.openxmlformats.org/officeDocument/2006/relationships/tags" Target="../tags/tag263.xml" /><Relationship Id="rId21" Type="http://schemas.openxmlformats.org/officeDocument/2006/relationships/tags" Target="../tags/tag264.xml" /><Relationship Id="rId22" Type="http://schemas.openxmlformats.org/officeDocument/2006/relationships/tags" Target="../tags/tag265.xml" /><Relationship Id="rId23" Type="http://schemas.openxmlformats.org/officeDocument/2006/relationships/tags" Target="../tags/tag266.xml" /><Relationship Id="rId24" Type="http://schemas.openxmlformats.org/officeDocument/2006/relationships/tags" Target="../tags/tag267.xml" /><Relationship Id="rId25" Type="http://schemas.openxmlformats.org/officeDocument/2006/relationships/tags" Target="../tags/tag268.xml" /><Relationship Id="rId26" Type="http://schemas.openxmlformats.org/officeDocument/2006/relationships/tags" Target="../tags/tag269.xml" /><Relationship Id="rId27" Type="http://schemas.openxmlformats.org/officeDocument/2006/relationships/tags" Target="../tags/tag270.xml" /><Relationship Id="rId28" Type="http://schemas.openxmlformats.org/officeDocument/2006/relationships/tags" Target="../tags/tag271.xml" /><Relationship Id="rId29" Type="http://schemas.openxmlformats.org/officeDocument/2006/relationships/tags" Target="../tags/tag272.xml" /><Relationship Id="rId3" Type="http://schemas.openxmlformats.org/officeDocument/2006/relationships/tags" Target="../tags/tag246.xml" /><Relationship Id="rId30" Type="http://schemas.openxmlformats.org/officeDocument/2006/relationships/tags" Target="../tags/tag273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2.xml" /><Relationship Id="rId11" Type="http://schemas.openxmlformats.org/officeDocument/2006/relationships/tags" Target="../tags/tag283.xml" /><Relationship Id="rId12" Type="http://schemas.openxmlformats.org/officeDocument/2006/relationships/tags" Target="../tags/tag284.xml" /><Relationship Id="rId13" Type="http://schemas.openxmlformats.org/officeDocument/2006/relationships/tags" Target="../tags/tag285.xml" /><Relationship Id="rId2" Type="http://schemas.openxmlformats.org/officeDocument/2006/relationships/tags" Target="../tags/tag274.xml" /><Relationship Id="rId3" Type="http://schemas.openxmlformats.org/officeDocument/2006/relationships/tags" Target="../tags/tag275.xml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tags" Target="../tags/tag278.xml" /><Relationship Id="rId7" Type="http://schemas.openxmlformats.org/officeDocument/2006/relationships/tags" Target="../tags/tag279.xml" /><Relationship Id="rId8" Type="http://schemas.openxmlformats.org/officeDocument/2006/relationships/tags" Target="../tags/tag280.xml" /><Relationship Id="rId9" Type="http://schemas.openxmlformats.org/officeDocument/2006/relationships/tags" Target="../tags/tag28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330061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体育绘图单线条人体动作简笔画课件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0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4"/>
                </a:solidFill>
                <a:latin typeface="+mj-ea"/>
                <a:ea typeface="+mj-ea"/>
              </a:rPr>
              <a:t>体育绘图概述</a:t>
            </a:r>
            <a:endParaRPr lang="zh-CN" altLang="en-US" sz="20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4"/>
                </a:solidFill>
                <a:latin typeface="+mj-ea"/>
                <a:ea typeface="+mj-ea"/>
              </a:rPr>
              <a:t>单线条人体动作简笔画基础</a:t>
            </a:r>
            <a:endParaRPr lang="zh-CN" altLang="en-US" sz="20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4"/>
                </a:solidFill>
                <a:latin typeface="+mj-ea"/>
                <a:ea typeface="+mj-ea"/>
              </a:rPr>
              <a:t>单线条人体动作简笔画绘制技巧</a:t>
            </a:r>
            <a:endParaRPr lang="zh-CN" altLang="en-US" sz="20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单线条人体动作简笔画课件内容设计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单线条人体动作简笔画课件制作技巧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体育绘图概述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体育绘图的意义</a:t>
            </a:r>
            <a:endParaRPr lang="zh-CN" altLang="en-US"/>
          </a:p>
        </p:txBody>
      </p:sp>
      <p:sp>
        <p:nvSpPr>
          <p:cNvPr id="104928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提高体育素养：通过绘制体育动作，了解体育项目的特点和规则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增强观察能力：通过观察运动员的动作，提高对细节的捕捉能力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培养创造力：通过绘制体育动作，发挥想象力和创造力，创作出独特的作品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提高绘画技巧：通过绘制体育动作，提高绘画技巧和表现力，为未来的艺术创作打下基础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体育绘图的分类</a:t>
            </a:r>
            <a:endParaRPr lang="zh-CN" altLang="en-US"/>
          </a:p>
        </p:txBody>
      </p:sp>
      <p:sp>
        <p:nvSpPr>
          <p:cNvPr id="1049342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运动器材分类：如球类、球拍、球杆等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52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运动场景分类：如室内、室外、比赛等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运动动作分类：如投篮、射门、挥拍等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64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运动项目分类：如篮球、足球、羽毛球等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体育绘图的应用场景</a:t>
            </a:r>
            <a:endParaRPr lang="zh-CN" altLang="en-US"/>
          </a:p>
        </p:txBody>
      </p:sp>
      <p:sp>
        <p:nvSpPr>
          <p:cNvPr id="104940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体育教学：用于展示体育动作和技巧，帮助学生理解和掌握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体育训练：用于指导运动员进行训练，提高运动表现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体育宣传：用于宣传体育赛事和活动，吸引观众和参与者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体育比赛：用于记录比赛过程和结果，如足球、篮球、排球等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单线条人体动作简笔画基础</a:t>
            </a:r>
            <a:endParaRPr lang="zh-CN" altLang="en-US"/>
          </a:p>
        </p:txBody>
      </p:sp>
      <p:sp>
        <p:nvSpPr>
          <p:cNvPr id="10494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5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单线条的特点</a:t>
            </a:r>
            <a:endParaRPr lang="zh-CN" altLang="en-US"/>
          </a:p>
        </p:txBody>
      </p:sp>
      <p:sp>
        <p:nvSpPr>
          <p:cNvPr id="104956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简洁明了：线条简洁，易于理解和记忆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生动形象：通过简单的线条，可以表现出丰富的人体动作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易于修改：单线条的修改和调整相对容易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易于掌握：对于初学者来说，单线条人体动作简笔画更容易掌握和练习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  <p:sp>
        <p:nvSpPr>
          <p:cNvPr id="10496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人体基本结构</a:t>
            </a:r>
            <a:endParaRPr lang="zh-CN" altLang="en-US"/>
          </a:p>
        </p:txBody>
      </p:sp>
      <p:sp>
        <p:nvSpPr>
          <p:cNvPr id="1049620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2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4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头部：包括眼睛、鼻子、嘴巴等五官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6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8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0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躯干：包括胸部、腹部、腰部等部位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2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4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6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四肢：包括手臂、腿部等部位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8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0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2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关节：包括肩关节、肘关节、膝关节等部位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4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6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8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肌肉：包括胸肌、腹肌、臀肌等部位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0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2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4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骨骼：包括颈椎、胸椎、腰椎等部位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6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人体动作的简笔画表现</a:t>
            </a:r>
            <a:endParaRPr lang="zh-CN" altLang="en-US"/>
          </a:p>
        </p:txBody>
      </p:sp>
      <p:sp>
        <p:nvSpPr>
          <p:cNvPr id="104969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线条简洁：单线条人体动作简笔画要求线条简洁明了，避免复杂线条。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比例协调：人体动作简笔画需要保持人体比例协调，避免比例失调。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动态表现：单线条人体动作简笔画需要准确表现人体动态，避免动态模糊。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细节描绘：单线条人体动作简笔画需要注重细节描绘，如五官、服饰等，避免细节缺失。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7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单线条人体动作简笔画绘制技巧</a:t>
            </a:r>
            <a:endParaRPr lang="zh-CN" altLang="en-US"/>
          </a:p>
        </p:txBody>
      </p:sp>
      <p:sp>
        <p:nvSpPr>
          <p:cNvPr id="10497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8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线条的流畅与自然</a:t>
            </a:r>
            <a:endParaRPr lang="zh-CN" altLang="en-US"/>
          </a:p>
        </p:txBody>
      </p:sp>
      <p:sp>
        <p:nvSpPr>
          <p:cNvPr id="104981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1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2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2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2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2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2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3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3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3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3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3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4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4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4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4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4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5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5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线条的流畅：保持线条的连续性和流畅性，避免出现断线和抖动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线条的阴影效果：通过线条的深浅变化，表现出人体动作的立体感和光影效果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线条的粗细变化：根据人体动作的力度和速度，调整线条的粗细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线条的自然：根据人体动作的自然形态，画出流畅的线条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8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人体比例与透视</a:t>
            </a:r>
            <a:endParaRPr lang="zh-CN" altLang="en-US"/>
          </a:p>
        </p:txBody>
      </p:sp>
      <p:sp>
        <p:nvSpPr>
          <p:cNvPr id="104989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9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0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0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0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90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0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1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透视应用：在简笔画中如何运用透视原理表现人体动作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91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透视技巧：如何通过线条的粗细、长短、曲直等变化表现透视效果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9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人体比例：头部、躯干、四肢的比例关系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91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透视原理：近大远小、近实远虚的视觉效果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https://d.book118.com/158033006134006023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0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宋体</vt:lpstr>
      <vt:lpstr>Wingdings</vt:lpstr>
      <vt:lpstr>Office Theme</vt:lpstr>
      <vt:lpstr>体育绘图单线条人体动作简笔画课件</vt:lpstr>
      <vt:lpstr>目录</vt:lpstr>
      <vt:lpstr>单击此处添加章节标题</vt:lpstr>
      <vt:lpstr>体育绘图概述</vt:lpstr>
      <vt:lpstr>体育绘图的意义</vt:lpstr>
      <vt:lpstr>体育绘图的分类</vt:lpstr>
      <vt:lpstr>体育绘图的应用场景</vt:lpstr>
      <vt:lpstr>单线条人体动作简笔画基础</vt:lpstr>
      <vt:lpstr>单线条的特点</vt:lpstr>
      <vt:lpstr>人体基本结构</vt:lpstr>
      <vt:lpstr>人体动作的简笔画表现</vt:lpstr>
      <vt:lpstr>单线条人体动作简笔画绘制技巧</vt:lpstr>
      <vt:lpstr>线条的流畅与自然</vt:lpstr>
      <vt:lpstr>人体比例与透视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2024-08-30T16:59:51.370</cp:lastPrinted>
  <dcterms:created xsi:type="dcterms:W3CDTF">2024-08-30T08:59:51Z</dcterms:created>
  <dcterms:modified xsi:type="dcterms:W3CDTF">2024-08-30T08:59:53Z</dcterms:modified>
</cp:coreProperties>
</file>