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39966FD-D23A-4FD4-81AC-222DC75C1EB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4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BC8D15-DC32-48C1-B2D6-88CDF839FE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5EB87-BD56-4E0C-B659-3E3EF421E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7FA28A-5C9F-42D1-84C2-2BBC03E5A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59A72B-CD8F-4384-A457-E849C2619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FB5C2C-6A0D-4BC1-94E3-D38F163E7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AA72EB-A173-4A43-AC2A-04C9147F1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DD435C-3F84-4AE6-A5CC-E10741EBE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1511B5-497E-41EE-87B5-BCCE69DBE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E6FC65-4CE6-4793-A0C2-768758AC6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FD271-B511-4B71-B178-876C5A665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5D9FC-BFDD-4F9E-9EBE-89C089529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22813D-1191-4164-AC22-5A7A39A54B9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74CDAE3-D505-43A0-B1A2-2038AE1D899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33072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行业人员管理能力培训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行业人员管理能力培训概述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行业人员管理能力培训内容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行业人员管理能力培训方法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行业人员管理能力培训实施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行业人员管理能力培训实例分享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行业人员管理能力培训总结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资料附件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行业人员管理能力培训概述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管理能力培训的重要性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管理能力培训对于企业来说至关重要。通过提升员工绩效、促进团队协作以及帮助员工成长，能够有效推动企业的发展。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行业人员管理能力的特点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针对不同行业特点提供个性化培训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行业特定性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培训内容具有实践性，能够灵活应用于工作中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灵活性和实践性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培训是一个持续学习的过程，有助于员工不断提升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持续学习和发展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管理能力培训的目标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管理能力培训的目标主要包括培养领导者、增强团队凝聚力以及提高管理效率。通过不断提升管理能力，企业能够更好地实现员工的个人发展和团队的整体进步。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线下研讨会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互动性强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面对面交流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能够深入讨论问题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实践操作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学以致用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实践操作能够加深理解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反馈及时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管理能力培训的形式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线上培训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灵活性高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节省成本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可以随时随地进行学习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管理能力培训的重要性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通过培训，员工的工作表现将有所提升，带来企业效益的增长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提升员工绩效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通过培训，员工的个人能力得到提升，职业发展更顺利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帮助员工成长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培训可以增强团队成员之间的合作意识，提升团队整体表现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促进团队协作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行业人员管理能力培训内容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领导力培训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领导力培训是培养管理人员的关键能力之一。通过提升沟通技巧、团队建设和激励员工，领导者可以更好地引导团队走向成功。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人际关系管理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解决团队内部矛盾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控制情绪影响团队氛围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促进团队协同工作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协作能力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业务技能提升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制定市场推广计划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市场营销策略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有效规划项目进度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项目管理技巧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掌握企业财务核心概念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财务知识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创新意识培养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开拓思维边界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思维训练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激发团队创作力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创意激发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创造性解决难题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解决问题能力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解决团队内部矛盾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控制情绪影响团队氛围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业务技能提升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制定市场营销策略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规划项目进度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创新意识培养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开拓思维边界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创造性解决难题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行业人员管理能力培训内容总结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领导力培训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提升沟通技巧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促进团队协作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行业人员管理能力培训是组织中非常重要的一环，通过不断提升员工的能力，可以帮助企业保持竞争优势并实现持续发展。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行业人员管理能力培训方法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教师导向教学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教师导向教学是传统的培训方法之一，包括传统授课、实战演练和角色扮演。通过教师的引导和指导，学员可以快速掌握知识和技能，提高工作效率。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学员导向教学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协作互动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小组讨论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经验总结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实际操作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项目实践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远程直播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实时互动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全球范围覆盖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互动学习平台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在线作业提交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探讨交流平台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线上培训模式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视频课程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灵活学习时间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多样化教学内容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培训成效评估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评定学员掌握程度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考核评估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收集学员反馈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满意度调查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检查培训成果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绩效检讨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行业人员管理能力培训方法多种多样，根据实际需求和学员特点选择适合的培训方式和评估方法至关重要。只有不断提升培训质量，才能更好地服务于行业发展和员工个人成长。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行业人员管理能力培训实施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培训计划制定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在进行行业人员管理能力培训之前，首先需要制定详细的培训计划。这包括确定课程设置，制定合理的时间安排以及准备必要的资源，确保培训顺利进行。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https://d.book118.com/158033072010006050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149</Paragraphs>
  <Slides>24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行业人员管理能力培训</vt:lpstr>
      <vt:lpstr>目录</vt:lpstr>
      <vt:lpstr>第1章 行业人员管理能力培训概述</vt:lpstr>
      <vt:lpstr>管理能力培训的重要性</vt:lpstr>
      <vt:lpstr>行业人员管理能力的特点</vt:lpstr>
      <vt:lpstr> </vt:lpstr>
      <vt:lpstr>管理能力培训的形式</vt:lpstr>
      <vt:lpstr>管理能力培训的重要性</vt:lpstr>
      <vt:lpstr>第2章 行业人员管理能力培训内容</vt:lpstr>
      <vt:lpstr> </vt:lpstr>
      <vt:lpstr>人际关系管理</vt:lpstr>
      <vt:lpstr>业务技能提升</vt:lpstr>
      <vt:lpstr>创新意识培养</vt:lpstr>
      <vt:lpstr>行业人员管理能力培训内容总结</vt:lpstr>
      <vt:lpstr>结尾</vt:lpstr>
      <vt:lpstr>第3章 行业人员管理能力培训方法</vt:lpstr>
      <vt:lpstr> </vt:lpstr>
      <vt:lpstr>学员导向教学</vt:lpstr>
      <vt:lpstr>线上培训模式</vt:lpstr>
      <vt:lpstr>培训成效评估</vt:lpstr>
      <vt:lpstr>总结</vt:lpstr>
      <vt:lpstr>第四章 行业人员管理能力培训实施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2024-09-29T14:06:46.739</cp:lastPrinted>
  <dcterms:created xsi:type="dcterms:W3CDTF">2024-09-29T06:06:46Z</dcterms:created>
  <dcterms:modified xsi:type="dcterms:W3CDTF">2024-09-29T06:06:48Z</dcterms:modified>
</cp:coreProperties>
</file>