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CE9E5-06BC-4A84-9491-0BA8EF990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F6816-51C1-4BC9-8F2A-4DF6B2148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389E8-D650-44AD-858E-6E82E8667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89E6D2-EEC7-454E-90B7-F27C57D95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653714-422B-4616-B5B8-DC683C0F7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24A111-B8FD-4DDA-83CE-43533C83D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C7C3C6-1955-4FBF-BDFE-6CE89B714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34B5E1-4928-46BD-BDC4-CCC7D252B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15CAD2-2A03-49A8-9F20-0540D0215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94A7D-103F-47AF-8D5A-8639B010E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56291-91B7-4AB0-BA5F-74C09FBE5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33135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新生儿丢失烫伤护理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新生儿烫伤的预防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新生儿烫伤的紧急处理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新生儿烫伤的护理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新生儿烫伤的预防和安全教育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新生儿烫伤的案例分析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新生儿烫伤的预防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458" b="3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远离火源和热源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将火炉、电暖气等热源放置在宝宝触及不到的地方，避免宝宝因好奇而靠近造成烫伤。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安装安全护栏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在婴儿床或婴儿围栏周围安装安全护栏，防止宝宝翻滚或爬出造成意外。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避免使用过热的热水袋或电热毯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在使用热水袋或电热毯时，要确保温度适宜，避免过热烫伤宝宝。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选择符合安全标准的婴儿用品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在购买婴儿用品时，应选择符合国家安全标准的品牌和产品，确保产品质量可靠。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注意婴儿用品的材质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选择质地柔软、无刺激性、无异味的婴儿用品，避免对宝宝的皮肤造成伤害。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婴儿用品安全标准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注意宝宝皮肤颜色变化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如果宝宝皮肤出现红肿、水疱、脱皮等异常症状，可能是烫伤的早期表现，应及时就医。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观察宝宝哭闹和行为变化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如果宝宝出现持续哭闹、烦躁不安、食欲不振等异常行为，可能是烫伤引起的疼痛和不适，应及时关注。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新生儿烫伤的早期识别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新生儿烫伤的紧急处理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迅速脱离热源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动作要轻柔，避免摩擦或碰触烫伤部位，以免加重伤势。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立即将新生儿从热水或热源中抱离，避免造成进一步烫伤。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冷水冲洗或浸泡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用冷水轻轻冲洗烫伤部位，或将新生儿烫伤部位浸泡在冷水中，持续10-20分钟。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注意水温不宜过低，以免造成宝宝体温下降过度。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清洁烫伤部位后，用干净的纱布轻轻包扎，避免细菌感染。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尽快前往医院就诊，根据医生建议进行进一步治疗和护理。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创面保护和就医指导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新生儿烫伤的护理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https://d.book118.com/158033135140006040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2024-09-19T13:25:23.741</cp:lastPrinted>
  <dcterms:created xsi:type="dcterms:W3CDTF">2024-09-19T05:25:23Z</dcterms:created>
  <dcterms:modified xsi:type="dcterms:W3CDTF">2024-09-19T05:25:25Z</dcterms:modified>
</cp:coreProperties>
</file>