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F46F14-C12D-418E-ACC1-11129185B95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2E5E6-3773-476E-82A7-6EEB43CE2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4A160-B37B-4CBD-9EBC-BE6DEDED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07558-2305-402E-9D71-BE71C0342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9D7A8-FC82-4D07-9B54-C430DE2E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41C85-9E0E-44D8-B459-CE97528E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030D1-27B7-4EB5-8A1D-C1CA7C8D1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21B1B-76DB-4693-94D2-115BA6D1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6CD3E-BC31-4A3F-B4DB-6DC9E740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A14D3-D01E-49A2-86CF-FB252D9F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1AD19-6D28-4DDB-BC58-8F4A2C935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8774-4E6B-49D8-AF23-5A4DD92D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81369CF-25E2-4E89-8904-A14A73C792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DACCF26-BD3A-4039-92A6-1D36486EFB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405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企业礼仪培训提升你的人际沟通能力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企业礼仪的基本要素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企业礼仪培训的方法与技巧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企业礼仪培训的实施与管理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企业礼仪是指在商务场合中，遵循一定的规范和礼貌，提升专业形象的行为准则。在现代社会，企业礼仪不仅是一种形式，更是一种文化。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展现公司形象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塑造企业形象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增加合作机会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提升客户信任度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改善员工关系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职场晋升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提升个人职业素养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体现专业形象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穿着整洁得体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礼貌待人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表现绅士风度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言谈举止得体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知识渊博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不断学习和提升自己的知识水平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保持专业素养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讲究礼貌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待人态度友好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言谈文明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保持专业形象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注意外表形象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言行举止得体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尊重他人的工作和人格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尊重他人的时间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企业礼仪不仅是企业文化的一部分，更是推动商业活动发展的重要因素。通过遵循企业礼仪，能够有效提升人际关系，促进团队协作，塑造良好的企业形象。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职场着装礼仪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在职场中穿着得体非常重要，适当的服装选择可以展现你的专业形象。不要选择过于暴露或花哨的服装，要注意细节，像是熨烫和搭配，这些都能给人留下良好的第一印象。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言谈举止要得体，不要过于随意或粗鲁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合适的言行举止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使用礼貌用语可以表现出尊重和友好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礼貌用语的运用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除了言语，非言语沟通也很重要，要注意微表情和肢体语言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注意非言语沟通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注意听取他人意见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尊重他人意见，积极倾听并进行适当回应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展现出团队合作的精神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尊重会议组织者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遵守会议规则，遵从主持人安排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避免在会议中打断他人发言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准时参会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准时到达会议现场，表现出对会议的重视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迟到会影响会议进行和他人时间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商务谈判礼仪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在商务谈判前做好充分准备，了解对方需求和情况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提前准备工作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用专业、礼貌的方式表达想法，避免冲突和误解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注意表达方式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善于倾听和表达，注意语气和措辞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着重沟通技巧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企业礼仪对于个人职业发展和人际关系建立至关重要。通过正确的着装、社交、会议和商务谈判礼仪，可以提升自身形象和交流能力，取得更好的职业发展机会。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企业礼仪培训的方法与技巧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企业礼仪培训方式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企业礼仪培训有多种方式，包括传统的课堂教学、现代的视频培训以及实践性强的模拟训练。不同的方式结合使用可以更好地提升学员的人际沟通能力。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了解礼仪的基本含义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礼仪概念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掌握不同场合的礼仪标准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通过实践活动提升礼仪素养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礼仪实践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企业礼仪培训技巧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通过情境演练提升应对能力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情境模拟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采用多种形式展示礼仪技巧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多种呈现方式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扮演不同角色体验不同场景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https://d.book118.com/158034057011006050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企业礼仪培训提升你的人际沟通能力</vt:lpstr>
      <vt:lpstr>目录</vt:lpstr>
      <vt:lpstr>第1章 企业礼仪的重要性</vt:lpstr>
      <vt:lpstr>企业礼仪定义</vt:lpstr>
      <vt:lpstr>企业礼仪的作用</vt:lpstr>
      <vt:lpstr>企业礼仪的标准</vt:lpstr>
      <vt:lpstr>企业礼仪的原则</vt:lpstr>
      <vt:lpstr> </vt:lpstr>
      <vt:lpstr>第2章 企业礼仪的基本要素</vt:lpstr>
      <vt:lpstr> </vt:lpstr>
      <vt:lpstr>商务社交礼仪</vt:lpstr>
      <vt:lpstr>会议礼仪</vt:lpstr>
      <vt:lpstr>商务谈判礼仪</vt:lpstr>
      <vt:lpstr>总结</vt:lpstr>
      <vt:lpstr>第3章 企业礼仪培训的方法与技巧</vt:lpstr>
      <vt:lpstr> </vt:lpstr>
      <vt:lpstr>企业礼仪培训内容</vt:lpstr>
      <vt:lpstr>企业礼仪培训技巧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2024-09-29T15:03:15.500</cp:lastPrinted>
  <dcterms:created xsi:type="dcterms:W3CDTF">2024-09-29T07:03:15Z</dcterms:created>
  <dcterms:modified xsi:type="dcterms:W3CDTF">2024-09-29T07:03:19Z</dcterms:modified>
</cp:coreProperties>
</file>