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2528-F760-4F09-AF57-4B8D66D5C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74D24-AD43-4DD3-83FA-FD2252B93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E3277-480A-403A-BA29-2D0609557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80465-68A1-4466-AF24-D58C6FD5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5DF02-9426-4412-AE09-B6D23F6F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152226-CA8D-4D5B-B606-C15FDE587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6939E-B7C5-4DE3-B53A-A2CAB027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A9DFE-90EE-4E43-8B52-18ECCA563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3B310-1B05-4EB2-A292-687BEB40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6020E-AB3D-4871-B26B-0298B551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1C183-E25F-44AC-AA6E-79635D6ED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407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磁共振增强护理PPT\n## 1.磁共振增强护理的基本概念与原理\n### 1.1磁共振增强护理的定义与目的\n### 1.2磁共振增强剂的种类与特点\n### 1.3磁共振增强护理的原理与应用\n## 2.磁共振增强护理的准备工作\n### 2.1患者评估与筛选\n### 2.2磁共振增强剂的剂量与用法\n### 2.3磁共振检查室的准备工作\n## 3.磁共振增强护理的操作流程\n### 3.1磁共振增强剂的注射与观察\n### 3.2患者在磁共振检查室内的护理\n### 3.3磁共振检查过程中的紧急处理与并发症预防\n## 4.磁共振增强护理的注意事项与风险预防\n### 4.1磁共振增强护理的禁忌症与注意事项\n### 4.2磁共振增强剂可能出现的副作用与处理\n### 4.3磁共振检查中的安全风险与预防措施\n## 5.磁共振增强护理的实践案例分析\n### 5.1不同疾病的磁共振增强护理案例分析\n### 5.2磁共振增强护理中的经验教训与改进措施\n### 5.3磁共振增强护理的未来发展趋势与挑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磁共振增强护理PPT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磁共振增强护理的基本概念与原理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磁共振增强护理是指在使用磁共振增强剂的基础上，对患者进行的一系列护理工作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提高磁共振成像（MRI）的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更清晰地显示病变部位和范围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辅助医生进行准确诊断和治疗方案制定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磁共振增强护理的目的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保障患者在检查过程中的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不良反应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临床效果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磁共振增强护理的定义与目的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磁共振增强剂的种类与特点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磁共振增强剂的种类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增强剂：如钆喷酸葡胺（GD-DTPA）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增强剂：如锰贝葡胺（Mn-DPDP）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超顺磁性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增强剂：如铁氧体颗粒（SPIO）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磁共振增强剂的特点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高亲和力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良好的生物相容性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低毒性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显著增强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磁共振成像的效果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磁共振增强护理的原理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增强剂：通过缩短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T1弛豫时间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，提高信号强度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增强剂：通过延长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T2弛豫时间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，降低信号强度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超顺磁性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增强剂：通过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磁敏感效应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，改变信号强度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磁共振增强护理的应用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疾病：如脑肿瘤、脑血管病变等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疾病：如心肌梗死、心肌病变等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病变：如肝肿瘤、肾肿瘤等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骨关节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疾病：如骨折、关节炎等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磁共振增强护理的原理与应用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磁共振增强护理的准备工作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  -评估患者的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患者筛选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磁共振增强剂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严重肝肾功能不全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排除孕妇和哺乳期妇女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患者评估与筛选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磁共振增强剂的剂量与用法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磁共振增强剂的剂量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最低有效剂量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原则，尽量减少不良反应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磁共振增强剂的用法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静脉注射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注射速度要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，避免引起不良反应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注射前后要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冲洗血管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，减少药物残留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检查室环境准备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确保检查室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湿度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保持检查室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</a:t>
                </a:r>
                <a:endParaRPr/>
              </a:p>
            </p:txBody>
          </p:sp>
          <p:sp>
            <p:nvSpPr>
              <p:cNvPr id="24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检查设备准备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调试磁共振成像设备的相关参数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急救器材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endParaRPr/>
              </a:p>
            </p:txBody>
          </p:sp>
          <p:sp>
            <p:nvSpPr>
              <p:cNvPr id="25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护理人员要具备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专业资质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护理人员要熟悉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磁共振增强护理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的流程和注意事项</a:t>
                </a:r>
                <a:endParaRPr/>
              </a:p>
            </p:txBody>
          </p:sp>
          <p:sp>
            <p:nvSpPr>
              <p:cNvPr id="25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磁共振检查室的准备工作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磁共振增强护理的操作流程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检查注射器、针头和输液器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抢救器材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注射前准备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进行穿刺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缓慢注射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磁共振增强剂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反应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注射过程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观察患者是否有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如出现不良反应，立即采取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相应措施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进行处理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注射后观察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磁共振增强剂的注射与观察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https://d.book118.com/158034075127006037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磁共振增强护理PPT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2024-09-17T21:32:23.675</cp:lastPrinted>
  <dcterms:created xsi:type="dcterms:W3CDTF">2024-09-17T13:32:23Z</dcterms:created>
  <dcterms:modified xsi:type="dcterms:W3CDTF">2024-09-17T13:32:25Z</dcterms:modified>
</cp:coreProperties>
</file>