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A4F0-5E49-4751-9D2C-05C744C2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54121-D520-47A8-BDFE-71E55322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DF90F-909B-4428-96E5-F9DEE6808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1DB7E-485A-4D24-9BA5-14B0D72B0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0F0D8-65D0-4974-9F57-BF2338F3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CF275-410C-4BC8-9834-1D1B6A8DD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E4E06-0710-420E-9806-722DFDF4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FCF92-1DA2-43C1-861D-A6976B83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3F076-C2E4-461E-AD92-1D2D7363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A139-02E1-425F-8102-E448F73D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71FB-CA59-4C40-AEB2-07993A25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4142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预防艾滋病病毒传染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艾滋病病毒的传播方式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预防艾滋病病毒的措施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艾滋病病毒检测与治疗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社会对艾滋病患者的支持与关爱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预防艾滋病病毒的宣传教育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艾滋病病毒的传播方式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使用安全套是预防性接触传播艾滋病病毒的有效方法。正确使用安全套可以降低感染风险。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减少不安全的性伴侣数量，固定性伴侣并进行安全性行为可以降低感染风险。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减少性伴侣数量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性接触传播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避免与他人共用注射器、针头等锐器，特别是在吸毒和非法药物注射的情况下。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在接受医疗操作时，应选择正规的医疗机构，并告知医生自己的情况，避免因医疗器械消毒不彻底而感染。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医疗场所注意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感染艾滋病病毒的母亲应在孕期接受专业医生的咨询，了解如何降低母婴传播的风险。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在孕期和分娩过程中，采取适当的预防措施，如服用抗病毒药物、选择剖宫产等，可以降低母婴传播的风险。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预防艾滋病病毒的措施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使用安全套是预防性传播艾滋病病毒的有效方法。正确使用安全套可以降低感染风险。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342" b="3134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避免与多个性伴侣发生无保护的性行为，特别是与高风险人群的性接触。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避免高风险性行为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艾滋病病毒检测与治疗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https://d.book118.com/158034142044006040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2024-09-18T16:03:38.608</cp:lastPrinted>
  <dcterms:created xsi:type="dcterms:W3CDTF">2024-09-18T08:03:38Z</dcterms:created>
  <dcterms:modified xsi:type="dcterms:W3CDTF">2024-09-18T08:03:40Z</dcterms:modified>
</cp:coreProperties>
</file>