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29EF0-CEF4-4A3B-9588-4EBC2513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23AD7-1DBD-471D-A126-557776FE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3A965-5A7B-491E-9B3E-5B79D4AF2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AA316-2013-473A-BC8B-AD2FF8E9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E0C01-0C4B-442E-9EFF-7A398ADD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B8165-5C75-49F9-9CB7-C302A367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2E517-9B82-434A-B836-606C29C6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43E55-1F56-4E8C-B227-162DB0A7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BBEB4-0969-47AF-984F-01460F23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DAC3B-F1E7-4B02-AA58-AC1E8AC7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260BF-345F-4A6C-9557-778AC493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613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保险公司销售渠道分析报告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保险公司销售渠道概述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保险公司各销售渠道分析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保险公司销售渠道问题与挑战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保险公司销售渠道优化建议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分析保险公司销售渠道的现状、问题及发展趋势，为保险公司制定销售策略提供参考。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随着互联网技术的发展和保险市场的竞争加剧，保险公司需要不断拓展和优化销售渠道，提高销售效率和客户满意度。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公司内部销售数据、市场调研数据、行业报告等。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采用定量分析和定性分析相结合的方法，通过数据分析和案例研究等手段，深入挖掘销售渠道的潜在问题和机会。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包括引言、销售渠道现状分析、问题与挑战、发展趋势与建议等部分。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部分介绍报告的目的、背景、数据来源与分析方法以及报告结构与内容概述；销售渠道现状分析部分从销售渠道类型、销售规模、销售效率等方面进行分析；问题与挑战部分剖析当前销售渠道存在的问题和挑战；发展趋势与建议部分展望未来销售渠道的发展趋势，并提出针对性的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保险公司销售渠道概述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指保险公司将保险产品传递给最终用户所经过的途径或通道，包括直接销售渠道和间接销售渠道。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根据销售方式的不同，可分为传统渠道和新兴渠道。传统渠道包括代理人、经纪人等；新兴渠道包括互联网销售、电话销售等。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9" r="169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多元化销售渠道趋势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为了满足客户需求和提高市场份额，保险公司逐渐向多元化销售渠道发展，包括银保渠道、专业中介渠道等。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代理人渠道占比高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目前，代理人渠道仍是保险公司最主要的销售渠道，占据市场份额较大。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互联网销售崛起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随着互联网技术的发展，互联网销售渠道逐渐崛起，成为保险公司重要的新兴销售渠道之一。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保险公司销售渠道现状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扩大销售范围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降低销售成本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销售渠道重要性分析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不同的销售渠道具有不同的特点和优势，保险公司可以根据产品特点和客户需求选择最合适的销售渠道，从而提高销售效率。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通过优化销售渠道，保险公司可以降低销售成本，提高盈利能力。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多元化的销售渠道可以增强保险公司的品牌影响力，提高客户认知度和忠诚度。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通过不同的销售渠道，保险公司可以将产品传递给更广泛的客户群体，从而扩大销售范围。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保险公司各销售渠道分析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代理人渠道是保险公司传统的销售渠道之一，具有广泛的覆盖面和较强的客户黏性。代理人通过与客户面对面的交流，能够深入了解客户需求，并提供个性化的保险解决方案。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然而，代理人渠道也存在一些不足，如销售成本较高、代理人素质参差不齐等。此外，随着互联网的普及和保险知识的传播，客户对代理人的依赖性逐渐降低。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未来，代理人渠道将逐渐向专业化、职业化方向发展，提高代理人的专业素养和服务质量将成为保险公司的重要任务。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代理人渠道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经纪代理渠道具有较强的专业性和中立性，能够为客户提供更加全面、客观的保险咨询和方案设计。同时，经纪代理公司通常与多家保险公司合作，可以为客户提供更加丰富的产品选择。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经纪代理渠道的销售成本也相对较高，且由于经纪代理公司通常不承担保险产品的风险，因此在产品推荐方面可能存在一定的偏向性。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未来，经纪代理渠道将更加注重客户需求和体验，通过提供专业化、个性化的服务来赢得客户信任。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经纪代理渠道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银行保险渠道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未来，银行保险渠道将更加注重产品创新和服务质量提升，通过提供多样化、定制化的产品来满足客户需求。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银行保险渠道具有庞大的客户群体和广泛的销售渠道，能够为保险公司提供稳定的保费收入来源。同时，银行作为金融机构，具有较强的品牌信誉和风险管理能力。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然而，银行保险渠道的产品种类相对单一，且销售过程中可能存在误导和捆绑销售等问题。此外，银行保险渠道的客户黏性较低，客户忠诚度不高。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互联网保险渠道具有便捷、高效、低成本等优势，能够为客户提供更加灵活、个性化的保险产品和服务。同时，互联网保险渠道能够打破地域限制，扩大保险公司的销售范围。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然而，互联网保险渠道也存在一些风险和问题，如信息不对称、数据泄露、欺诈等。此外，由于互联网保险市场的竞争日益激烈，获取客户的成本也在不断增加。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未来，互联网保险渠道将更加注重客户体验和风险管理，通过技术创新和模式创新来提高服务质量和降低运营成本。同时，保险公司将积极探索与互联网企业的合作，共同开拓互联网保险市场。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互联网保险渠道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https://d.book118.com/158036134057006046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2024-09-27T07:03:52.456</cp:lastPrinted>
  <dcterms:created xsi:type="dcterms:W3CDTF">2024-09-26T23:03:52Z</dcterms:created>
  <dcterms:modified xsi:type="dcterms:W3CDTF">2024-09-26T23:03:54Z</dcterms:modified>
</cp:coreProperties>
</file>