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C8E4C-7BCE-415D-9006-C15415716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6DE63-DB36-4E32-96E6-54489EB68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BAD6F-6193-4BAF-93BA-C35018795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8D5F1-7541-456C-BB02-4EA071CBE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3EBFF4-14CE-4A4E-A5D6-E321CF23E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5B5228-A626-402C-BF57-6F549297D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A9CDB0-33BF-439B-9658-9B416C408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25E55-9C77-4D5A-9B42-50841356B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C3B39-2AF0-49B8-96F1-322F4FD5C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BACBD-0B30-42C2-84E8-8CD028658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AC88E-83F2-4259-AB1C-057BF6B53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37046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二维随机变量基本概念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二维离散型随机变量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二维连续型随机变量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二维随机变量的独立性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二维随机变量的数字特征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二维随机变量在实际问题中的应用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二维随机变量基本概念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 $X$ 和 $Y$ 是两个随机变量，由它们构成的二维数组 $(X, Y)$ 称为二维随机变量。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二维随机变量 $(X, Y)$ 的性质由其联合分布函数 $F(x, y)$ 完全确定。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联合分布函数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$F(x, y)$ 分别关于 $x$ 和 $y$ 单调不减；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$0 leq F(x, y) leq 1$；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联合分布函数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$F(x, y)$ 关于 $x$ 和 $y$ 右连续；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对于任意实数 $x_1 &lt; x_2$ 和 $y_1 &lt; y_2$，有 $P{ x_1 &lt; X leq x_2, y_1 &lt; Y leq y_2 } = F(x_2, y_2) - F(x_2, y_1) - F(x_1, y_2) + F(x_1, y_1)$。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联合分布函数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定义：二维随机变量 $(X, Y)$ 关于 $X$ 的边缘分布函数定义为 $F_X(x) = P{ X leq x }$，关于 $Y$ 的边缘分布函数定义为 $F_Y(y) = P{ Y leq y }$。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边缘分布函数 $F_X(x)$ 和 $F_Y(y)$ 分别由联合分布函数 $F(x, y)$ 确定；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对于任意实数 $x$ 和 $y$，有 $F_X(x) = lim_{{y to +infty}} F(x, y)$ 和 $F_Y(y) = lim_{{x to +infty}} F(x, y)$；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 $(X, Y)$ 是独立的，那么 $F(x, y) = F_X(x) cdot F_Y(y)$。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边缘分布函数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二维离散型随机变量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联合概率分布列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非负性，规范性，可列可加性。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设二维离散型随机变量 (X, Y) 所有可能取值为至多可列个不同的点 (x_i, y_j) (i, j = 1, 2, ...)，则称 P{X = x_i, Y = y_j} = p_{ij}, (i, j = 1, 2, ...) 为 (X, Y) 的联合概率分布列。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设随机变量 X 和 Y 分别表示一个家庭有两个孩子中男孩和女孩的数量，则 (X, Y) 的联合概率分布列为 P{X = 0, Y = 2} = 0.25, P{X = 1, Y = 1} = 0.5, P{X = 2, Y = 0} = 0.25。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二维离散型随机变量 (X, Y) 关于 X 的边缘概率分布列为 P{X = x_i} = sum_{j=1}^{infty} p_{ij}, i = 1, 2, ...，关于 Y 的边缘概率分布列为 P{Y = y_j} = sum_{i=1}^{infty} p_{ij}, j = 1, 2, ...。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非负性，规范性。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在上面的例子中，(X, Y) 关于 X 的边缘概率分布列为 P{X = 0} = 0.25, P{X = 1} = 0.5, P{X = 2} = 0.25，关于 Y 的边缘概率分布列为 P{Y = 0} = 0.25, P{Y = 1} = 0.5, P{Y = 2} = 0.25。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边缘概率分布列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938867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定义：设二维离散型随机变量 (X, Y) 的联合概率分布列为 p_{ij}, i, j = 1, 2, ...，若 P{X = x_i} &gt; 0，则称 P{Y = y_j | X = x_i} = frac{p_{ij}}{P{X=x_i}}, j = 1, 2, ... 为在 X = x_i 的条件下，Y 的条件概率分布列。同理，若 P{Y = y_j} &gt; 0，则称 P{X = x_i | Y = y_j} = frac{p_{ij}}{P{Y=y_j}}, i = 1, 2, ... 为在 Y = y_j 的条件下，X 的条件概率分布列。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953000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4624504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性质：非负性，规范性。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314120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示例：在上面的例子中，在 X = 1 的条件下，Y 的条件概率分布列为 P{Y = 0 | X = 1} = 0, P{Y = 1 | X = 1} = 1。在 Y = 1 的条件下，X 的条件概率分布列为 P{X = 0 | Y = 1} = 0, P{X = 1 | Y = 1} = 1。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条件概率分布列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二维连续型随机变量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设二维随机变量 (X, Y) 的分布函数为 F(x, y)，如果存在非负可积函数 f(x, y)，使得对任意 x, y 有 F(x, y) = ∫∫f(u, v)dudv（积分区域为 x ≤ u, y ≤ v），则称 (X, Y) 为连续型随机变量，f(x, y) 称为二维随机变量 (X, Y) 的联合概率密度函数。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联合概率密度函数 f(x, y) 具有非负性和规范性，即 f(x, y) ≥ 0，且 ∫∫f(x, y)dxdy = 1（积分区域为全平面）。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联合概率密度函数 f(x, y) 在点 (x, y) 处的值表示事件 {X = x, Y = y} 发生的概率密度。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几何意义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联合概率密度函数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二维随机变量 (X, Y) 的边缘概率密度函数 fX(x) 和 fY(y) 分别定义为 fX(x) = ∫f(x, y)dy 和 fY(y) = ∫f(x, y)dx。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边缘概率密度函数具有非负性和规范性，即 fX(x) ≥ 0，fY(y) ≥ 0，且 ∫fX(x)dx = 1，∫fY(y)dy = 1（积分区域分别为 X 和 Y 的取值范围）。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边缘概率密度函数 fX(x) 和 fY(y) 分别表示随机变量 X 和 Y 的概率分布。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边缘概率密度函数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设二维随机变量 (X, Y) 的联合概率密度函数为 f(x, y)，边缘概率密度函数分别为 fX(x) 和 fY(y)。在给定 Y = y 的条件下，X 的条件概率密度函数定义为 fX|Y(x|y) = f(x, y) / fY(y)（当 fY(y) &gt; 0 时）。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02" r="1660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条件概率密度函数具有非负性和规范性，即 fX|Y(x|y) ≥ 0，且 ∫fX|Y(x|y)dx = 1（积分区域为 X 的取值范围）。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条件概率密度函数 fX|Y(x|y) 表示在给定 Y = y 的条件下，随机变量 X 的概率分布。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条件概率密度函数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https://d.book118.com/158037046131006033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2024-09-11T23:16:22.012</cp:lastPrinted>
  <dcterms:created xsi:type="dcterms:W3CDTF">2024-09-11T15:16:22Z</dcterms:created>
  <dcterms:modified xsi:type="dcterms:W3CDTF">2024-09-11T15:16:24Z</dcterms:modified>
</cp:coreProperties>
</file>