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4F245-928E-48D6-A156-48A45F975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61134-A0B7-400F-A814-B6AA9C7E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BADDE-58D1-4A8E-B11E-994A6597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8A0F4D-A86F-409D-A515-3F0AD735B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58ED5D-7490-40EB-9B81-2326BA505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6AFC0-7AF2-45D7-B6A2-EFAEEFEE5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18FF41-D954-44E4-9AE0-83C7CE17D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68B94-E9D5-4D62-A64B-B052B8BF4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57075-6D30-41CC-9A73-D6A8AD7C0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47570-4A1B-4B42-81FA-884DF75C4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DFBFC-107C-4AD8-B9AC-FB71DC4E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3706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《薪资体系框架》ppt课件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薪资体系概述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薪资水平确定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薪资结构设计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薪资体系实施与维护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薪资体系案例分析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薪资体系概述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薪资体系是指企业根据员工的工作性质、职位、能力、绩效等因素，为员工提供的薪酬结构、薪酬水平、薪酬调整等方面的制度安排。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薪资体系旨在激励员工的工作积极性和创造力，提高员工的工作满意度和归属感，同时吸引和留住优秀人才，提升企业的竞争力和可持续发展能力。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75" r="13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吸引人才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降低人才流失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提高企业形象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薪资体系的重要性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4979" r="49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合理的薪资体系能够激发员工的积极性和创造力，提高员工的工作效率和质量。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具有竞争力的薪资体系能够吸引优秀人才加入企业，提升企业的整体素质和竞争力。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合理的薪资体系能够留住人才，降低人才流失率，减少企业的人才成本。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良好的薪资体系能够提升企业的社会形象和品牌价值。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22" r="17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257" r="112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根据职位等级、能力水平等因素确定的基本薪酬。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根据员工的工作表现、业绩达成等因素提供的奖励性薪酬。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包括交通津贴、通讯补贴、住房补贴、社保福利等。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津贴与福利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针对高层管理人员或核心技术人员提供的长期激励措施，如股票期权、虚拟股票等。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薪资体系的构成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薪资水平确定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了解同行业、同地区竞争对手的薪酬水平和结构，为制定具有竞争力的薪资体系提供依据。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收集市场薪酬数据、分析数据并对比本企业薪酬水平。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包括岗位等级、薪酬范围、福利政策等。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市场薪酬调查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确保企业内部不同职位之间的薪酬水平与职位价值相匹配，避免不公平现象。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职位评估、绩效评估等。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根据评估结果调整薪酬水平，确保内部公平性。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内部公平性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将个人绩效与薪酬挂钩，激励员工提高工作绩效。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制定绩效考核标准、实施考核、将考核结果与薪酬调整相结合。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确保考核标准公平、公正、合理，避免主观因素影响。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个人绩效与薪酬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领先型、跟随型、滞后型等。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根据市场变化和企业发展状况，适时调整薪酬水平，保持竞争力。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企业战略目标、市场竞争状况、财务状况等。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薪酬水平定位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薪资结构设计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薪酬等级划分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岗位评估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根据岗位的职责、要求和难度等因素，对岗位进行评估，确定其价值等级。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市场调查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参照同行业、同地区的薪酬水平，调整和优化薪酬等级结构，确保公司薪酬体系的市场竞争力。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薪酬等级表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制定详细的薪酬等级表，明确各岗位对应的薪酬等级和范围，为薪酬体系提供依据。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https://d.book118.com/158037066021006024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2024-08-31T01:26:29.504</cp:lastPrinted>
  <dcterms:created xsi:type="dcterms:W3CDTF">2024-08-30T17:26:29Z</dcterms:created>
  <dcterms:modified xsi:type="dcterms:W3CDTF">2024-08-30T17:26:31Z</dcterms:modified>
</cp:coreProperties>
</file>