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D9E29-08D3-46F3-9933-C96643823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738A1-DB8B-49D9-93F8-C6A4C4074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CCB4F-9E8B-401C-8471-EB437B69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5A2DF-C697-436E-85C5-0A6FBF80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34602-45C1-459C-B48C-8C0B72BD3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41915-60A2-4FD1-B83D-BFEA69F3F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9FF44E-77AA-4D5F-87AB-784E570A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6CF5B-2313-4509-97D1-DB5641AC3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8ADED-096D-4635-9AB9-5DD6A70B3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552D9-FB34-4ED6-8137-DB900B775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B5916-B076-4341-882C-264A609E5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71271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氟斑牙科普讲座课件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氟斑牙基本概念及流行病学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氟斑牙对口腔健康影响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氟斑牙治疗方法及效果评估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儿童氟斑牙特别关注问题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氟斑牙基本概念及流行病学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86" r="36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氟斑牙是一种因摄入过量氟化物而导致的牙齿发育异常。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根据临床表现和严重程度，氟斑牙可分为轻度、中度和重度三种类型。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氟斑牙定义与分类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氟斑牙主要分布在高氟地区，如某些山区、矿区和氟化工企业周边地区。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地区性分布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年龄和性别分布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与生活习惯的关系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000" r="2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各年龄段均可发病，但儿童期是氟斑牙的高发期；男女发病率无明显差异。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长期饮用高氟水、使用高氟煤、食用含氟高的食物等不良生活习惯可增加氟斑牙的发病风险。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流行病学特点及分布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长期摄入超过人体需要量的氟化物是导致氟斑牙的主要原因。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氟化物摄入过量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不同个体对氟化物的敏感性和代谢能力存在差异，部分人更易患氟斑牙。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营养不良、钙磷代谢异常等因素也可能与氟斑牙的发生有关。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氟斑牙主要表现为牙齿表面出现白垩色、褐色或黑色的斑块，严重者牙齿形态可发生改变。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根据临床表现、生活史（如高氟地区居住史）和实验室检查（如血氟、尿氟测定）等综合分析，可作出氟斑牙的诊断。同时，需排除其他类似表现的牙病，如四环素牙等。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氟斑牙对口腔健康影响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氟斑牙会导致牙齿颜色发生变化，呈现为黄色、黄褐色或深褐色，影响美观。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牙齿颜色改变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氟斑牙患者牙釉质表面可能出现缺损，使牙齿表面变得粗糙不平。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牙釉质缺损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000" r="24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在严重的情况下，氟斑牙可能导致牙齿形态异常，如牙齿过小、过大或形状不规则等。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牙齿形态异常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牙齿美观度受损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咬合关系紊乱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牙齿形态异常可能导致咬合关系紊乱，进而影响咀嚼效果。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牙齿敏感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氟斑牙患者的牙齿可能对冷热酸甜等刺激变得敏感，影响咀嚼功能。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食物嵌塞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牙釉质缺损和牙齿形态异常容易导致食物嵌塞，增加口腔清洁难度。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50" r="15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25" r="83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咀嚼功能下降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心理状态受影响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自卑心理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氟斑牙可能影响患者的自信心，导致自卑心理。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因为担心牙齿美观问题，患者可能避免与他人交流，影响社交能力。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长期面对牙齿美观和口腔健康问题，患者可能承受较大的心理压力。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氟斑牙患者的牙釉质受损，可能增加患龋齿的风险。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708" r="23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食物嵌塞和口腔清洁难度增加可能导致牙周病风险上升。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在严重的情况下，氟斑牙可能导致牙齿松动甚至脱落。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牙齿脱落风险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并发症风险增加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氟斑牙预防措施与建议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对水源进行定期检测，确保氟含量符合国家标准。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政府加强监管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采用活性炭吸附、离子交换等方法降低水中的氟含量。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了解当地水源情况，选择经过处理的安全饮用水。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居民自我保护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控制水源中氟含量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儿童使用注意事项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儿童在使用含氟产品时需家长监督，防止误吞。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含氟牙膏选择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根据年龄、地区等因素选择适合的含氟牙膏，避免过量使用。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其他含氟产品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如含氟漱口水、氟片等，应在医生指导下使用。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合理使用含氟产品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减少高氟食物摄入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多吃富含钙、磷的食物，有助于减轻氟对牙齿的损伤。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增加钙、磷摄入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烟草和酒精会加重氟斑牙的症状，应戒烟限酒。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如茶叶、海产品等，适量食用，避免过量。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饮食习惯调整建议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https://d.book118.com/158037127124006040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2024-09-19T08:51:59.560</cp:lastPrinted>
  <dcterms:created xsi:type="dcterms:W3CDTF">2024-09-19T00:51:59Z</dcterms:created>
  <dcterms:modified xsi:type="dcterms:W3CDTF">2024-09-19T00:52:01Z</dcterms:modified>
</cp:coreProperties>
</file>