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8F06-064D-4681-81E2-382B3552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68857-6FD8-4068-895F-21511969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FB682-4D8C-484C-A621-000A6C48A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513D8-C170-4775-BFE7-E7A05E89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3D7770-6A02-4C5A-8978-94986A591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19E7F-680A-494C-BBC2-1D9F57A34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292628-8090-4364-ABC7-65F8B9C34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7B3D4A-38EA-4C88-A4F7-DAFBF55C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45430-99E1-4FAF-B39A-F21DEE5F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127F8-B2F4-4976-BCC2-7AE462864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A4A0-3C13-45EF-8B25-741AEE904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4102101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4固定化酶及固定化菌体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固定化酶及固定化菌体的基本概念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固定化酶的制备方法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固定化酶的性质与表征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固定化菌体的制备方法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固定化菌体的性质与表征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固定化酶及固定化菌体的应用实例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固定化酶及固定化菌体的基本概念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指将游离酶通过物理或化学方法固定在特定载体上，形成具有催化活性的酶制剂。其特性包括稳定性提高、可重复使用、便于分离和纯化等。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指将游离菌体通过物理或化学方法固定在特定载体上，形成具有生物活性的菌体制剂。其特性包括可重复使用、便于分离和纯化等。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固定化菌体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固定化酶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生物工程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用于生物反应过程的连续化、自动化和高效化。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医药工业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用于药物合成、生物转化和生物催化等。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环保工程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用于废水处理、污染物降解和生物修复等。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用于食品加工、酶解和发酵等。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固定化酶及固定化菌体的应用领域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寻找性能更优的载体材料，提高酶和菌体的固定化效率。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新载体材料的研发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固定化技术的改进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酶和菌体固定化机理的研究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应用领域拓展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优化固定化条件和方法，提高酶和菌体的活性、稳定性和寿命。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深入探讨酶和菌体在固定化过程中的变化和作用机制，为固定化技术的发展提供理论支持。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发掘固定化酶和固定化菌体在更多领域的应用潜力，推动相关产业的发展。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固定化酶及固定化菌体的研究进展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https://d.book118.com/158041021015006027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2024-09-04T17:27:43.556</cp:lastPrinted>
  <dcterms:created xsi:type="dcterms:W3CDTF">2024-09-04T09:27:43Z</dcterms:created>
  <dcterms:modified xsi:type="dcterms:W3CDTF">2024-09-04T09:27:45Z</dcterms:modified>
</cp:coreProperties>
</file>