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56784-E2DA-44A8-B50D-B39AA7E10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3E285-298B-4462-9E03-C801ACBA5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4C2B5-364F-4B5C-A6CB-3869EB397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19F70-730A-4422-A1A7-31A47F78F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E55D70-7A98-4389-AF26-75392FB41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7EB125-567B-49B3-8732-66BF1E200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CC7AE1-4B08-4D4A-94E6-9290F182C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DE22F-AAB3-437E-91D0-41CD3A421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EF790-5A93-493F-919D-8FFB49938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6172D-4373-466B-AC72-FE9E61739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FBE7B-53C2-4F6F-AC56-C15000524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4105204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危化品运输安全培训中的互动教学方法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互动教学方法在危化品运输安全培训中的实施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案例分析：成功实施互动教学方法的危化品运输安全培训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互动教学方法在危化品运输安全培训中的挑战与对策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应对法规要求和行业标准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国家和行业对危化品运输安全有严格的法规和标准要求，企业需要通过培训来确保从业人员满足相关要求。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危化品运输行业的高风险性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由于危化品具有易燃、易爆、有毒等特性，运输过程中一旦发生事故，后果不堪设想。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提高从业人员安全意识和操作技能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通过培训，使从业人员充分认识到危化品运输安全的重要性，掌握相关安全知识和操作技能，降低事故发生的概率。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通过互动教学，使学员更加深入地理解和掌握危化品运输安全知识，提高培训效果。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提高培训效果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互动教学方法能够激发学员的学习兴趣，使学员更加主动地参与到培训中来。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激发学员兴趣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互动教学可以促进学员之间的交流和合作，使学员在互相学习和帮助中共同进步。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加强学员之间的交流和合作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通过互动教学中的模拟演练和案例分析等环节，可以培养学员的实际操作能力，使其在实际工作中能够熟练应对各种情况。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培养学员的实际操作能力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互动教学方法在危化品运输安全培训中的意义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互动教学方法概述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互动教学方法是一种以学生为主体，通过学生与教师、学生与学生之间的双向或多向交流，达到教学目的的教学方法。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注重学生的参与和体验，强调教学过程中的互动和合作，激发学生的学习兴趣和积极性。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互动教学方法的种类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问答法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通过提问和回答的方式，引导学生思考和表达，加深对知识点的理解和记忆。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组织学生对某一主题或问题进行深入讨论，培养学生的批判性思维和表达能力。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让学生扮演特定角色，模拟真实场景进行演练，提高学生的实践能力和应变能力。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通过分析真实案例，让学生了解危化品运输过程中的安全问题和解决方法，培养学生的分析和解决问题的能力。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提高培训效果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增强学生实践能力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培养学生合作精神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激发学生兴趣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互动教学方法在危化品运输安全培训中的应用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通过互动教学方法，可以让学生更加深入地了解危化品运输安全知识，提高培训效果。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通过小组讨论和合作解决问题等方式，可以培养学生的合作精神和团队意识。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通过角色扮演和案例分析等方法，可以让学生模拟真实场景进行演练，增强学生的实践能力。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通过问答、讨论等互动形式，可以激发学生的学习兴趣和积极性，提高学生的学习效果。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互动教学方法在危化品运输安全培训中的实施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明确危化品运输安全培训的目的和预期效果，如提高员工的安全意识、掌握应急处理技能等。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分析培训需求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制定培训课程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通过对员工的知识、技能和态度进行评估，确定需要重点培训的内容和互动环节。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根据培训目标和需求，设计涵盖危化品运输安全知识、法规、操作规范等方面的课程。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制定培训计划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选择适当的互动教学方法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通过引入真实的危化品运输事故案例，让员工分析原因、总结经验教训，提高分析问题和解决问题的能力。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角色扮演法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让员工扮演危化品运输过程中的不同角色，模拟实际场景进行演练，培养员工在实际工作中的应对能力。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小组讨论法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组织员工分组讨论危化品运输安全相关话题，鼓励员工发表意见、交流经验，促进彼此之间的学习和合作。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https://d.book118.com/158041052046006037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2024-09-17T03:12:47.405</cp:lastPrinted>
  <dcterms:created xsi:type="dcterms:W3CDTF">2024-09-16T19:12:47Z</dcterms:created>
  <dcterms:modified xsi:type="dcterms:W3CDTF">2024-09-16T19:12:49Z</dcterms:modified>
</cp:coreProperties>
</file>