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5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F1BD6-3346-4AEE-B0F2-40B45AAD5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CCABE-7FBD-492C-8EC5-5029957A5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2F9CE-D302-4F97-A285-58A4FDF9F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AA85D-0053-4416-9FC4-FE0400924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AE5AD3-CB18-4302-B70B-46EDDE951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0211FF-CFA2-4E14-A52D-52C2C4E0F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A3310D-F521-4FF6-9C74-D15421789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F4320-679A-41F0-BD37-D1D242715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83BB0-4C32-4EE4-8343-23BF6D278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CA78E-B984-4665-A9FA-E2FA9441C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0F8F7-5057-4DEB-9361-C3EB49DBC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148" r:id="rId2"/>
    <p:sldLayoutId id="2147484149" r:id="rId3"/>
    <p:sldLayoutId id="2147484150" r:id="rId4"/>
    <p:sldLayoutId id="2147484151" r:id="rId5"/>
    <p:sldLayoutId id="2147484152" r:id="rId6"/>
    <p:sldLayoutId id="2147484153" r:id="rId7"/>
    <p:sldLayoutId id="2147484154" r:id="rId8"/>
    <p:sldLayoutId id="2147484155" r:id="rId9"/>
    <p:sldLayoutId id="2147484156" r:id="rId10"/>
    <p:sldLayoutId id="214748415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tags" Target="../tags/tag202.xml" /><Relationship Id="rId3" Type="http://schemas.openxmlformats.org/officeDocument/2006/relationships/tags" Target="../tags/tag176.xml" /><Relationship Id="rId30" Type="http://schemas.openxmlformats.org/officeDocument/2006/relationships/tags" Target="../tags/tag203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4211700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医疗机构感染监测基本数据集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医疗机构感染监测基本数据集概述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医疗机构感染监测基本数据集内容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医疗机构感染监测基本数据集的应用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医疗机构感染监测基本数据集的挑战和未来发展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医疗机构感染监测基本数据集的实践案例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医疗机构感染监测基本数据集概述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数据集的定义和作用</a:t>
            </a:r>
            <a:endParaRPr lang="zh-CN" altLang="en-US"/>
          </a:p>
        </p:txBody>
      </p:sp>
      <p:sp>
        <p:nvSpPr>
          <p:cNvPr id="1049050" name="对角圆角矩形 52"/>
          <p:cNvSpPr/>
          <p:nvPr>
            <p:custDataLst>
              <p:tags r:id="rId2"/>
            </p:custDataLst>
          </p:nvPr>
        </p:nvSpPr>
        <p:spPr>
          <a:xfrm>
            <a:off x="608400" y="2685832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53"/>
          <p:cNvSpPr/>
          <p:nvPr>
            <p:custDataLst>
              <p:tags r:id="rId3"/>
            </p:custDataLst>
          </p:nvPr>
        </p:nvSpPr>
        <p:spPr>
          <a:xfrm>
            <a:off x="608400" y="2517437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54"/>
          <p:cNvSpPr/>
          <p:nvPr>
            <p:custDataLst>
              <p:tags r:id="rId4"/>
            </p:custDataLst>
          </p:nvPr>
        </p:nvSpPr>
        <p:spPr>
          <a:xfrm>
            <a:off x="1287700" y="2518072"/>
            <a:ext cx="100470" cy="16745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56"/>
          <p:cNvSpPr txBox="1"/>
          <p:nvPr>
            <p:custDataLst>
              <p:tags r:id="rId5"/>
            </p:custDataLst>
          </p:nvPr>
        </p:nvSpPr>
        <p:spPr>
          <a:xfrm>
            <a:off x="1331546" y="2730949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数据集的定义：医疗机构感染监测基本数据集是指医疗机构在感染监测过程中收集、整理、分析和报告相关数据所遵循的标准和规范。</a:t>
            </a:r>
            <a:endParaRPr lang="zh-CN" altLang="en-US" sz="12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5"/>
          <p:cNvSpPr/>
          <p:nvPr>
            <p:custDataLst>
              <p:tags r:id="rId6"/>
            </p:custDataLst>
          </p:nvPr>
        </p:nvSpPr>
        <p:spPr>
          <a:xfrm>
            <a:off x="608400" y="4299884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6"/>
          <p:cNvSpPr/>
          <p:nvPr>
            <p:custDataLst>
              <p:tags r:id="rId7"/>
            </p:custDataLst>
          </p:nvPr>
        </p:nvSpPr>
        <p:spPr>
          <a:xfrm>
            <a:off x="608400" y="4131489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7"/>
          <p:cNvSpPr/>
          <p:nvPr>
            <p:custDataLst>
              <p:tags r:id="rId8"/>
            </p:custDataLst>
          </p:nvPr>
        </p:nvSpPr>
        <p:spPr>
          <a:xfrm>
            <a:off x="1287700" y="4132760"/>
            <a:ext cx="100470" cy="16745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9"/>
            </p:custDataLst>
          </p:nvPr>
        </p:nvSpPr>
        <p:spPr>
          <a:xfrm>
            <a:off x="1331546" y="4353898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集的作用：医疗机构感染监测基本数据集是医疗机构感染监测工作的重要基础，它有助于医疗机构更好地了解和掌握感染情况，及时发现和解决潜在问题，提高医疗质量和安全水平。同时，基本数据集还可以为政府和相关部门提供决策依据，推动医疗行业的持续改进和发展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数据集的组成和结构</a:t>
            </a:r>
            <a:endParaRPr lang="zh-CN" altLang="en-US"/>
          </a:p>
        </p:txBody>
      </p:sp>
      <p:sp>
        <p:nvSpPr>
          <p:cNvPr id="1049106" name="矩形 15"/>
          <p:cNvSpPr/>
          <p:nvPr>
            <p:custDataLst>
              <p:tags r:id="rId2"/>
            </p:custDataLst>
          </p:nvPr>
        </p:nvSpPr>
        <p:spPr>
          <a:xfrm>
            <a:off x="723061" y="2353135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数据集的组成：包括基础数据、监测数据和专项调查数据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任意多边形 17"/>
          <p:cNvSpPr/>
          <p:nvPr>
            <p:custDataLst>
              <p:tags r:id="rId3"/>
            </p:custDataLst>
          </p:nvPr>
        </p:nvSpPr>
        <p:spPr>
          <a:xfrm flipV="1">
            <a:off x="608400" y="223489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 18"/>
          <p:cNvSpPr/>
          <p:nvPr>
            <p:custDataLst>
              <p:tags r:id="rId4"/>
            </p:custDataLst>
          </p:nvPr>
        </p:nvSpPr>
        <p:spPr>
          <a:xfrm flipH="1">
            <a:off x="9657035" y="305543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27"/>
          <p:cNvSpPr/>
          <p:nvPr>
            <p:custDataLst>
              <p:tags r:id="rId5"/>
            </p:custDataLst>
          </p:nvPr>
        </p:nvSpPr>
        <p:spPr>
          <a:xfrm>
            <a:off x="723061" y="4442109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数据集的结构：采用分层结构，包括数据元、数据记录和数据集三个层次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任意多边形 29"/>
          <p:cNvSpPr/>
          <p:nvPr>
            <p:custDataLst>
              <p:tags r:id="rId6"/>
            </p:custDataLst>
          </p:nvPr>
        </p:nvSpPr>
        <p:spPr>
          <a:xfrm flipV="1">
            <a:off x="608400" y="432386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任意多边形 30"/>
          <p:cNvSpPr/>
          <p:nvPr>
            <p:custDataLst>
              <p:tags r:id="rId7"/>
            </p:custDataLst>
          </p:nvPr>
        </p:nvSpPr>
        <p:spPr>
          <a:xfrm flipH="1">
            <a:off x="9657035" y="514440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数据集的获取和使用</a:t>
            </a:r>
            <a:endParaRPr lang="zh-CN" altLang="en-US"/>
          </a:p>
        </p:txBody>
      </p:sp>
      <p:sp>
        <p:nvSpPr>
          <p:cNvPr id="104915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数据集的来源：通过监测、调查、实验室检测等方式获取医疗机构感染相关数据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数据集的标准化：采用统一的格式和标准，确保数据的可比性和可操作性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数据集的使用：用于评估医疗机构感染状况、制定防控措施、监测防控效果等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数据集的保密和安全：确保数据的安全性和保密性，防止数据泄露和滥用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2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医疗机构感染监测基本数据集内容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患者信息</a:t>
            </a:r>
            <a:endParaRPr lang="zh-CN" altLang="en-US"/>
          </a:p>
        </p:txBody>
      </p:sp>
      <p:sp>
        <p:nvSpPr>
          <p:cNvPr id="104930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感染情况：感染部位、感染类型、感染原因等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患者基本信息：姓名、性别、年龄、联系方式等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治疗情况：治疗方案、治疗时间、治疗效果等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随访情况：随访时间、随访内容、随访结果等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感染情况</a:t>
            </a:r>
            <a:endParaRPr lang="zh-CN" altLang="en-US"/>
          </a:p>
        </p:txBody>
      </p:sp>
      <p:sp>
        <p:nvSpPr>
          <p:cNvPr id="104935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感染监测基本数据集定义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感染监测基本数据集内容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感染监测基本数据集应用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感染监测基本数据集意义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诊断和治疗信息</a:t>
            </a:r>
            <a:endParaRPr lang="zh-CN" altLang="en-US"/>
          </a:p>
        </p:txBody>
      </p:sp>
      <p:sp>
        <p:nvSpPr>
          <p:cNvPr id="10494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诊断信息：包括患者症状、体征、检查结果等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数据分析：通过对监测数据进行分析，为临床医生提供参考依据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监测数据：包括感染部位、病原菌种类、耐药性等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治疗信息：包括治疗方案、用药情况、手术情况等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预防和控制措施</a:t>
            </a:r>
            <a:endParaRPr lang="zh-CN" altLang="en-US"/>
          </a:p>
        </p:txBody>
      </p:sp>
      <p:sp>
        <p:nvSpPr>
          <p:cNvPr id="104950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感染监测基本数据集定义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感染监测基本数据集内容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感染监测基本数据集应用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感染监测基本数据集意义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医疗机构感染监测基本数据集的应用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感染监测和预警</a:t>
            </a:r>
            <a:endParaRPr lang="zh-CN" altLang="en-US"/>
          </a:p>
        </p:txBody>
      </p:sp>
      <p:sp>
        <p:nvSpPr>
          <p:cNvPr id="104965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预警系统：通过监测数据，建立预警系统，提前发现潜在的感染风险，及时采取防控措施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感染监测：收集、整理和分析医疗机构的感染数据，及时发现潜在的感染源和传播途径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指导临床实践：为医生提供感染防控的依据，指导临床实践，降低感染发生率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评估防控效果：通过对感染数据的监测和分析，评估防控措施的效果，为改进防控策略提供依据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诊断和治疗方案的制定</a:t>
            </a:r>
            <a:endParaRPr lang="zh-CN" altLang="en-US"/>
          </a:p>
        </p:txBody>
      </p:sp>
      <p:sp>
        <p:nvSpPr>
          <p:cNvPr id="104970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感染监测数据集为医生提供准确诊断依据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1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根据监测数据，医生可调整治疗方案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1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提高治疗效果，缩短病程，降低并发症发生率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2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感染监测数据集有助于医生评估治疗效果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https://d.book118.com/158042117007006024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医疗机构感染监测基本数据集</vt:lpstr>
      <vt:lpstr>目录</vt:lpstr>
      <vt:lpstr>添加章节标题</vt:lpstr>
      <vt:lpstr>医疗机构感染监测基本数据集概述</vt:lpstr>
      <vt:lpstr>数据集的定义和作用</vt:lpstr>
      <vt:lpstr>数据集的组成和结构</vt:lpstr>
      <vt:lpstr>数据集的获取和使用</vt:lpstr>
      <vt:lpstr>医疗机构感染监测基本数据集内容</vt:lpstr>
      <vt:lpstr>患者信息</vt:lpstr>
      <vt:lpstr>感染情况</vt:lpstr>
      <vt:lpstr>诊断和治疗信息</vt:lpstr>
      <vt:lpstr>预防和控制措施</vt:lpstr>
      <vt:lpstr>医疗机构感染监测基本数据集的应用</vt:lpstr>
      <vt:lpstr>感染监测和预警</vt:lpstr>
      <vt:lpstr>诊断和治疗方案的制定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2024-08-30T21:52:14.182</cp:lastPrinted>
  <dcterms:created xsi:type="dcterms:W3CDTF">2024-08-30T13:52:14Z</dcterms:created>
  <dcterms:modified xsi:type="dcterms:W3CDTF">2024-08-30T13:52:16Z</dcterms:modified>
</cp:coreProperties>
</file>