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9144000" cy="514477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55.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5.wmf" /><Relationship Id="rId2" Type="http://schemas.openxmlformats.org/officeDocument/2006/relationships/image" Target="../media/image6.wmf" /><Relationship Id="rId3" Type="http://schemas.openxmlformats.org/officeDocument/2006/relationships/image" Target="../media/image7.wmf" /><Relationship Id="rId4" Type="http://schemas.openxmlformats.org/officeDocument/2006/relationships/image" Target="../media/image8.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0.wmf" /><Relationship Id="rId2" Type="http://schemas.openxmlformats.org/officeDocument/2006/relationships/image" Target="../media/image11.wmf" /><Relationship Id="rId3" Type="http://schemas.openxmlformats.org/officeDocument/2006/relationships/image" Target="../media/image12.wmf" /><Relationship Id="rId4" Type="http://schemas.openxmlformats.org/officeDocument/2006/relationships/image" Target="../media/image13.wmf" /><Relationship Id="rId5" Type="http://schemas.openxmlformats.org/officeDocument/2006/relationships/image" Target="../media/image14.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2.wmf" /><Relationship Id="rId2" Type="http://schemas.openxmlformats.org/officeDocument/2006/relationships/image" Target="../media/image13.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5.wmf" /><Relationship Id="rId2" Type="http://schemas.openxmlformats.org/officeDocument/2006/relationships/image" Target="../media/image16.wmf" /><Relationship Id="rId3" Type="http://schemas.openxmlformats.org/officeDocument/2006/relationships/image" Target="../media/image17.wmf" /><Relationship Id="rId4" Type="http://schemas.openxmlformats.org/officeDocument/2006/relationships/image" Target="../media/image18.w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9.wmf" /><Relationship Id="rId2" Type="http://schemas.openxmlformats.org/officeDocument/2006/relationships/image" Target="../media/image20.wmf" /><Relationship Id="rId3" Type="http://schemas.openxmlformats.org/officeDocument/2006/relationships/image" Target="../media/image21.wmf" /><Relationship Id="rId4" Type="http://schemas.openxmlformats.org/officeDocument/2006/relationships/image" Target="../media/image22.w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23.wmf" /><Relationship Id="rId2" Type="http://schemas.openxmlformats.org/officeDocument/2006/relationships/image" Target="../media/image24.wmf" /><Relationship Id="rId3" Type="http://schemas.openxmlformats.org/officeDocument/2006/relationships/image" Target="../media/image25.wmf" /><Relationship Id="rId4" Type="http://schemas.openxmlformats.org/officeDocument/2006/relationships/image" Target="../media/image26.wmf" /><Relationship Id="rId5" Type="http://schemas.openxmlformats.org/officeDocument/2006/relationships/image" Target="../media/image27.wmf" /><Relationship Id="rId6" Type="http://schemas.openxmlformats.org/officeDocument/2006/relationships/image" Target="../media/image28.w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29.wmf" /><Relationship Id="rId2" Type="http://schemas.openxmlformats.org/officeDocument/2006/relationships/image" Target="../media/image30.wmf" /><Relationship Id="rId3" Type="http://schemas.openxmlformats.org/officeDocument/2006/relationships/image" Target="../media/image31.wmf" /><Relationship Id="rId4" Type="http://schemas.openxmlformats.org/officeDocument/2006/relationships/image" Target="../media/image32.wmf" /><Relationship Id="rId5" Type="http://schemas.openxmlformats.org/officeDocument/2006/relationships/image" Target="../media/image33.wmf" /><Relationship Id="rId6" Type="http://schemas.openxmlformats.org/officeDocument/2006/relationships/image" Target="../media/image34.w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35.wmf" /><Relationship Id="rId2" Type="http://schemas.openxmlformats.org/officeDocument/2006/relationships/image" Target="../media/image36.wmf" /><Relationship Id="rId3" Type="http://schemas.openxmlformats.org/officeDocument/2006/relationships/image" Target="../media/image37.wmf" /><Relationship Id="rId4" Type="http://schemas.openxmlformats.org/officeDocument/2006/relationships/image" Target="../media/image38.w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39.wmf" /><Relationship Id="rId2" Type="http://schemas.openxmlformats.org/officeDocument/2006/relationships/image" Target="../media/image40.wmf" /><Relationship Id="rId3" Type="http://schemas.openxmlformats.org/officeDocument/2006/relationships/image" Target="../media/image41.wmf" /><Relationship Id="rId4" Type="http://schemas.openxmlformats.org/officeDocument/2006/relationships/image" Target="../media/image42.wmf" /><Relationship Id="rId5" Type="http://schemas.openxmlformats.org/officeDocument/2006/relationships/image" Target="../media/image43.wmf" /><Relationship Id="rId6" Type="http://schemas.openxmlformats.org/officeDocument/2006/relationships/image" Target="../media/image44.wmf" /><Relationship Id="rId7" Type="http://schemas.openxmlformats.org/officeDocument/2006/relationships/image" Target="../media/image45.w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46.wmf" /><Relationship Id="rId2" Type="http://schemas.openxmlformats.org/officeDocument/2006/relationships/image" Target="../media/image47.wmf" /><Relationship Id="rId3" Type="http://schemas.openxmlformats.org/officeDocument/2006/relationships/image" Target="../media/image48.wmf" /><Relationship Id="rId4" Type="http://schemas.openxmlformats.org/officeDocument/2006/relationships/image" Target="../media/image49.w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50.w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51.wmf" /><Relationship Id="rId2" Type="http://schemas.openxmlformats.org/officeDocument/2006/relationships/image" Target="../media/image52.wmf" /></Relationships>
</file>

<file path=ppt/drawings/_rels/vmlDrawing13.vml.rels>&#65279;<?xml version="1.0" encoding="utf-8" standalone="yes"?><Relationships xmlns="http://schemas.openxmlformats.org/package/2006/relationships"><Relationship Id="rId1" Type="http://schemas.openxmlformats.org/officeDocument/2006/relationships/image" Target="../media/image53.wmf" /><Relationship Id="rId2" Type="http://schemas.openxmlformats.org/officeDocument/2006/relationships/image" Target="../media/image52.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F9F8513-A743-4602-9E9F-CEEE9A802B5E}"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FF1102C-FAD4-459D-8C7A-106E6431C5A1}"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3EF2083-0386-4B43-BE3F-5071C6BB4FA7}"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A68E7A-4B90-4CF9-98F3-8CF13FCCCD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6B840D-1B30-43E8-B929-BAD9FEFACC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42F12B-C132-4EC5-A6B5-911A073E80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893DA7-685E-4E5A-A434-7FCEFBB6DD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217D43-CF90-49B7-9359-AB53B2FF5B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35AEFB-D30E-40C6-825D-A57430FA7A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8FEF43-0D6B-48B0-A1EA-0852B119AF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9FF443-E4DE-4886-9926-F43CE6FC4D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F7BF57-0245-4D96-8CEB-F26AE4412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E25A27-70B9-490A-AFA0-F8EC2BA419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7198A2-FCFC-4EDA-8433-93312070D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1598313"/>
            <a:ext cx="7772400" cy="1102859"/>
          </a:xfrm>
        </p:spPr>
        <p:txBody>
          <a:bodyPr/>
          <a:lstStyle/>
          <a:p>
            <a:r>
              <a:rPr lang="zh-CN" altLang="en-US"/>
              <a:t>单击此处编辑母版标题样式</a:t>
            </a:r>
            <a:endParaRPr lang="zh-CN" altLang="en-US"/>
          </a:p>
        </p:txBody>
      </p:sp>
      <p:sp>
        <p:nvSpPr>
          <p:cNvPr id="3" name="副标题 2"/>
          <p:cNvSpPr>
            <a:spLocks noGrp="1"/>
          </p:cNvSpPr>
          <p:nvPr>
            <p:ph type="subTitle" idx="1"/>
          </p:nvPr>
        </p:nvSpPr>
        <p:spPr>
          <a:xfrm>
            <a:off x="1371600" y="2915550"/>
            <a:ext cx="6400800" cy="1314856"/>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3A620DD7-6358-4E35-981D-64C57D7D925A}"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5567DBE-345A-4DFC-A5AF-A1AA18485CC9}" type="slidenum">
              <a:rPr lang="zh-CN" altLang="en-US" smtClean="0"/>
              <a:t/>
            </a:fld>
            <a:endParaRPr lang="zh-CN" altLang="en-US"/>
          </a:p>
        </p:txBody>
      </p:sp>
    </p:spTree>
  </p:cSld>
  <p:clrMapOvr>
    <a:masterClrMapping/>
  </p:clrMapOvr>
  <p:transition spd="med" advClick="0" advTm="0">
    <p:random/>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3A620DD7-6358-4E35-981D-64C57D7D925A}"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5567DBE-345A-4DFC-A5AF-A1AA18485CC9}" type="slidenum">
              <a:rPr lang="zh-CN" altLang="en-US" smtClean="0"/>
              <a:t/>
            </a:fld>
            <a:endParaRPr lang="zh-CN" altLang="en-US"/>
          </a:p>
        </p:txBody>
      </p:sp>
    </p:spTree>
  </p:cSld>
  <p:clrMapOvr>
    <a:masterClrMapping/>
  </p:clrMapOvr>
  <p:transition spd="med" advClick="0" advTm="0">
    <p:random/>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3306196"/>
            <a:ext cx="7772400" cy="1021872"/>
          </a:xfrm>
        </p:spPr>
        <p:txBody>
          <a:bodyPr anchor="t"/>
          <a:lstStyle>
            <a:lvl1pPr algn="l">
              <a:defRPr sz="400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722313" y="2180708"/>
            <a:ext cx="7772400" cy="112548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3A620DD7-6358-4E35-981D-64C57D7D925A}"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5567DBE-345A-4DFC-A5AF-A1AA18485CC9}" type="slidenum">
              <a:rPr lang="zh-CN" altLang="en-US" smtClean="0"/>
              <a:t/>
            </a:fld>
            <a:endParaRPr lang="zh-CN" altLang="en-US"/>
          </a:p>
        </p:txBody>
      </p:sp>
    </p:spTree>
  </p:cSld>
  <p:clrMapOvr>
    <a:masterClrMapping/>
  </p:clrMapOvr>
  <p:transition spd="med" advClick="0" advTm="0">
    <p:random/>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457200" y="1200521"/>
            <a:ext cx="4038600" cy="339552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4648200" y="1200521"/>
            <a:ext cx="4038600" cy="339552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3A620DD7-6358-4E35-981D-64C57D7D925A}"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5567DBE-345A-4DFC-A5AF-A1AA18485CC9}" type="slidenum">
              <a:rPr lang="zh-CN" altLang="en-US" smtClean="0"/>
              <a:t/>
            </a:fld>
            <a:endParaRPr lang="zh-CN" altLang="en-US"/>
          </a:p>
        </p:txBody>
      </p:sp>
    </p:spTree>
  </p:cSld>
  <p:clrMapOvr>
    <a:masterClrMapping/>
  </p:clrMapOvr>
  <p:transition spd="med" advClick="0" advTm="0">
    <p:random/>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457200" y="1151690"/>
            <a:ext cx="4040188" cy="47997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457200" y="1631660"/>
            <a:ext cx="4040188" cy="2964381"/>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4645026" y="1151690"/>
            <a:ext cx="4041775" cy="47997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4645026" y="1631660"/>
            <a:ext cx="4041775" cy="2964381"/>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3A620DD7-6358-4E35-981D-64C57D7D925A}"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25567DBE-345A-4DFC-A5AF-A1AA18485CC9}" type="slidenum">
              <a:rPr lang="zh-CN" altLang="en-US" smtClean="0"/>
              <a:t/>
            </a:fld>
            <a:endParaRPr lang="zh-CN" altLang="en-US"/>
          </a:p>
        </p:txBody>
      </p:sp>
    </p:spTree>
  </p:cSld>
  <p:clrMapOvr>
    <a:masterClrMapping/>
  </p:clrMapOvr>
  <p:transition spd="med" advClick="0" advTm="0">
    <p:random/>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3A620DD7-6358-4E35-981D-64C57D7D925A}"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25567DBE-345A-4DFC-A5AF-A1AA18485CC9}" type="slidenum">
              <a:rPr lang="zh-CN" altLang="en-US" smtClean="0"/>
              <a:t/>
            </a:fld>
            <a:endParaRPr lang="zh-CN" altLang="en-US"/>
          </a:p>
        </p:txBody>
      </p:sp>
    </p:spTree>
  </p:cSld>
  <p:clrMapOvr>
    <a:masterClrMapping/>
  </p:clrMapOvr>
  <p:transition spd="med" advClick="0" advTm="0">
    <p:random/>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3A620DD7-6358-4E35-981D-64C57D7D925A}"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5567DBE-345A-4DFC-A5AF-A1AA18485CC9}" type="slidenum">
              <a:rPr lang="zh-CN" altLang="en-US" smtClean="0"/>
              <a:t/>
            </a:fld>
            <a:endParaRPr lang="zh-CN" altLang="en-US"/>
          </a:p>
        </p:txBody>
      </p:sp>
    </p:spTree>
  </p:cSld>
  <p:clrMapOvr>
    <a:masterClrMapping/>
  </p:clrMapOvr>
  <p:transition spd="med" advClick="0" advTm="0">
    <p:random/>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幻灯片">
    <p:spTree>
      <p:nvGrpSpPr>
        <p:cNvPr id="1" name=""/>
        <p:cNvGrpSpPr/>
        <p:nvPr/>
      </p:nvGrpSpPr>
      <p:grpSpPr>
        <a:xfrm>
          <a:off x="0" y="0"/>
          <a:ext cx="0" cy="0"/>
        </a:xfrm>
      </p:grpSpPr>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0"/>
            <a:ext cx="9144000" cy="5145088"/>
          </a:xfrm>
          <a:prstGeom prst="rect">
            <a:avLst/>
          </a:prstGeom>
        </p:spPr>
      </p:pic>
      <p:sp>
        <p:nvSpPr>
          <p:cNvPr id="8" name="矩形 7"/>
          <p:cNvSpPr/>
          <p:nvPr userDrawn="1"/>
        </p:nvSpPr>
        <p:spPr>
          <a:xfrm>
            <a:off x="250" y="788604"/>
            <a:ext cx="9143750" cy="4356484"/>
          </a:xfrm>
          <a:prstGeom prst="rect">
            <a:avLst/>
          </a:prstGeom>
          <a:solidFill>
            <a:schemeClr val="bg1">
              <a:alpha val="5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矩形 8"/>
          <p:cNvSpPr/>
          <p:nvPr userDrawn="1"/>
        </p:nvSpPr>
        <p:spPr>
          <a:xfrm>
            <a:off x="0" y="160276"/>
            <a:ext cx="575556" cy="4680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4" tIns="34292" rIns="68584" bIns="34292"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endParaRPr lang="zh-CN" altLang="en-US" sz="1400">
              <a:solidFill>
                <a:srgbClr val="E7E6E6">
                  <a:lumMod val="50000"/>
                </a:srgbClr>
              </a:solidFill>
              <a:cs typeface="+mn-ea"/>
              <a:sym typeface="+mn-lt"/>
            </a:endParaRPr>
          </a:p>
        </p:txBody>
      </p:sp>
    </p:spTree>
  </p:cSld>
  <p:clrMapOvr>
    <a:masterClrMapping/>
  </p:clrMapOvr>
  <p:transition spd="med" advClick="0" advTm="0">
    <p:random/>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标题幻灯片">
    <p:spTree>
      <p:nvGrpSpPr>
        <p:cNvPr id="1" name=""/>
        <p:cNvGrpSpPr/>
        <p:nvPr/>
      </p:nvGrpSpPr>
      <p:grpSpPr>
        <a:xfrm>
          <a:off x="0" y="0"/>
          <a:ext cx="0" cy="0"/>
        </a:xfrm>
      </p:grpSpPr>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0"/>
            <a:ext cx="9144000" cy="5145088"/>
          </a:xfrm>
          <a:prstGeom prst="rect">
            <a:avLst/>
          </a:prstGeom>
        </p:spPr>
      </p:pic>
      <p:sp>
        <p:nvSpPr>
          <p:cNvPr id="6" name="矩形 5"/>
          <p:cNvSpPr/>
          <p:nvPr userDrawn="1"/>
        </p:nvSpPr>
        <p:spPr>
          <a:xfrm>
            <a:off x="250" y="788604"/>
            <a:ext cx="9143750" cy="4356484"/>
          </a:xfrm>
          <a:prstGeom prst="rect">
            <a:avLst/>
          </a:prstGeom>
          <a:solidFill>
            <a:schemeClr val="bg1">
              <a:alpha val="5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矩形 2"/>
          <p:cNvSpPr/>
          <p:nvPr userDrawn="1"/>
        </p:nvSpPr>
        <p:spPr>
          <a:xfrm>
            <a:off x="0" y="160276"/>
            <a:ext cx="575556" cy="4680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4" tIns="34292" rIns="68584" bIns="34292"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endParaRPr lang="zh-CN" altLang="en-US" sz="1400">
              <a:solidFill>
                <a:srgbClr val="E7E6E6">
                  <a:lumMod val="50000"/>
                </a:srgbClr>
              </a:solidFill>
              <a:cs typeface="+mn-ea"/>
              <a:sym typeface="+mn-lt"/>
            </a:endParaRPr>
          </a:p>
        </p:txBody>
      </p:sp>
    </p:spTree>
  </p:cSld>
  <p:clrMapOvr>
    <a:masterClrMapping/>
  </p:clrMapOvr>
  <p:transition spd="med" advClick="0" advTm="0">
    <p:random/>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标题幻灯片">
    <p:spTree>
      <p:nvGrpSpPr>
        <p:cNvPr id="1" name=""/>
        <p:cNvGrpSpPr/>
        <p:nvPr/>
      </p:nvGrpSpPr>
      <p:grpSpPr>
        <a:xfrm>
          <a:off x="0" y="0"/>
          <a:ext cx="0" cy="0"/>
        </a:xfrm>
      </p:grpSpPr>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0"/>
            <a:ext cx="9144000" cy="5145088"/>
          </a:xfrm>
          <a:prstGeom prst="rect">
            <a:avLst/>
          </a:prstGeom>
        </p:spPr>
      </p:pic>
      <p:sp>
        <p:nvSpPr>
          <p:cNvPr id="8" name="矩形 7"/>
          <p:cNvSpPr/>
          <p:nvPr userDrawn="1"/>
        </p:nvSpPr>
        <p:spPr>
          <a:xfrm>
            <a:off x="250" y="788604"/>
            <a:ext cx="9143750" cy="4356484"/>
          </a:xfrm>
          <a:prstGeom prst="rect">
            <a:avLst/>
          </a:prstGeom>
          <a:solidFill>
            <a:schemeClr val="bg1">
              <a:alpha val="5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矩形 8"/>
          <p:cNvSpPr/>
          <p:nvPr userDrawn="1"/>
        </p:nvSpPr>
        <p:spPr>
          <a:xfrm>
            <a:off x="0" y="160276"/>
            <a:ext cx="575556" cy="4680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4" tIns="34292" rIns="68584" bIns="34292"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endParaRPr lang="zh-CN" altLang="en-US" sz="1400">
              <a:solidFill>
                <a:srgbClr val="E7E6E6">
                  <a:lumMod val="50000"/>
                </a:srgbClr>
              </a:solidFill>
              <a:cs typeface="+mn-ea"/>
              <a:sym typeface="+mn-lt"/>
            </a:endParaRPr>
          </a:p>
        </p:txBody>
      </p:sp>
    </p:spTree>
  </p:cSld>
  <p:clrMapOvr>
    <a:masterClrMapping/>
  </p:clrMapOvr>
  <p:transition spd="med" advClick="0" advTm="0">
    <p:random/>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标题幻灯片">
    <p:spTree>
      <p:nvGrpSpPr>
        <p:cNvPr id="1" name=""/>
        <p:cNvGrpSpPr/>
        <p:nvPr/>
      </p:nvGrpSpPr>
      <p:grpSpPr>
        <a:xfrm>
          <a:off x="0" y="0"/>
          <a:ext cx="0" cy="0"/>
        </a:xfrm>
      </p:grpSpPr>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0"/>
            <a:ext cx="9144000" cy="5145088"/>
          </a:xfrm>
          <a:prstGeom prst="rect">
            <a:avLst/>
          </a:prstGeom>
        </p:spPr>
      </p:pic>
      <p:sp>
        <p:nvSpPr>
          <p:cNvPr id="8" name="矩形 7"/>
          <p:cNvSpPr/>
          <p:nvPr userDrawn="1"/>
        </p:nvSpPr>
        <p:spPr>
          <a:xfrm>
            <a:off x="250" y="788604"/>
            <a:ext cx="9143750" cy="4356484"/>
          </a:xfrm>
          <a:prstGeom prst="rect">
            <a:avLst/>
          </a:prstGeom>
          <a:solidFill>
            <a:schemeClr val="bg1">
              <a:alpha val="5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矩形 8"/>
          <p:cNvSpPr/>
          <p:nvPr userDrawn="1"/>
        </p:nvSpPr>
        <p:spPr>
          <a:xfrm>
            <a:off x="0" y="160276"/>
            <a:ext cx="575556" cy="4680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4" tIns="34292" rIns="68584" bIns="34292"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endParaRPr lang="zh-CN" altLang="en-US" sz="1400">
              <a:solidFill>
                <a:srgbClr val="E7E6E6">
                  <a:lumMod val="50000"/>
                </a:srgbClr>
              </a:solidFill>
              <a:cs typeface="+mn-ea"/>
              <a:sym typeface="+mn-lt"/>
            </a:endParaRPr>
          </a:p>
        </p:txBody>
      </p:sp>
    </p:spTree>
  </p:cSld>
  <p:clrMapOvr>
    <a:masterClrMapping/>
  </p:clrMapOvr>
  <p:transition spd="med" advClick="0" advTm="0">
    <p:random/>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2.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457200" y="206042"/>
            <a:ext cx="8229600" cy="857515"/>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457200" y="1200521"/>
            <a:ext cx="8229600" cy="3395520"/>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457200" y="4768735"/>
            <a:ext cx="2133600" cy="273928"/>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A620DD7-6358-4E35-981D-64C57D7D925A}" type="datetimeFigureOut">
              <a:rPr lang="zh-CN" altLang="en-US" smtClean="0"/>
              <a:t/>
            </a:fld>
            <a:endParaRPr lang="zh-CN" altLang="en-US"/>
          </a:p>
        </p:txBody>
      </p:sp>
      <p:sp>
        <p:nvSpPr>
          <p:cNvPr id="5" name="页脚占位符 4"/>
          <p:cNvSpPr>
            <a:spLocks noGrp="1"/>
          </p:cNvSpPr>
          <p:nvPr>
            <p:ph type="ftr" sz="quarter" idx="3"/>
          </p:nvPr>
        </p:nvSpPr>
        <p:spPr>
          <a:xfrm>
            <a:off x="3124200" y="4768735"/>
            <a:ext cx="2895600" cy="273928"/>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4768735"/>
            <a:ext cx="2133600" cy="273928"/>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5567DBE-345A-4DFC-A5AF-A1AA18485CC9}" type="slidenum">
              <a:rPr lang="zh-CN" altLang="en-US" smtClean="0"/>
              <a:t/>
            </a:fld>
            <a:endParaRPr lang="zh-CN" altLang="en-US"/>
          </a:p>
        </p:txBody>
      </p:sp>
      <p:pic>
        <p:nvPicPr>
          <p:cNvPr id="7"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spd="med" advClick="0" advTm="0">
    <p:random/>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3.jpeg" /><Relationship Id="rId4" Type="http://schemas.openxmlformats.org/officeDocument/2006/relationships/tags" Target="../tags/tag1.xml" /><Relationship Id="rId5" Type="http://schemas.openxmlformats.org/officeDocument/2006/relationships/tags" Target="../tags/tag2.xml" /><Relationship Id="rId6" Type="http://schemas.openxmlformats.org/officeDocument/2006/relationships/tags" Target="../tags/tag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tags" Target="../tags/tag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tags" Target="../tags/tag5.xml" /><Relationship Id="rId3" Type="http://schemas.openxmlformats.org/officeDocument/2006/relationships/image" Target="../media/image4.png" /><Relationship Id="rId4" Type="http://schemas.openxmlformats.org/officeDocument/2006/relationships/tags" Target="../tags/tag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oleObject" Target="../embeddings/oleObject3.bin" TargetMode="Internal" /><Relationship Id="rId11" Type="http://schemas.openxmlformats.org/officeDocument/2006/relationships/image" Target="../media/image7.wmf" /><Relationship Id="rId12" Type="http://schemas.openxmlformats.org/officeDocument/2006/relationships/tags" Target="../tags/tag11.xml" /><Relationship Id="rId13" Type="http://schemas.openxmlformats.org/officeDocument/2006/relationships/oleObject" Target="../embeddings/oleObject4.bin" TargetMode="Internal" /><Relationship Id="rId14" Type="http://schemas.openxmlformats.org/officeDocument/2006/relationships/image" Target="../media/image8.wmf" /><Relationship Id="rId15" Type="http://schemas.openxmlformats.org/officeDocument/2006/relationships/image" Target="../media/image9.png" /><Relationship Id="rId16" Type="http://schemas.openxmlformats.org/officeDocument/2006/relationships/vmlDrawing" Target="../drawings/vmlDrawing1.v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oleObject" Target="../embeddings/oleObject1.bin" TargetMode="Internal" /><Relationship Id="rId5" Type="http://schemas.openxmlformats.org/officeDocument/2006/relationships/image" Target="../media/image5.wmf" /><Relationship Id="rId6" Type="http://schemas.openxmlformats.org/officeDocument/2006/relationships/tags" Target="../tags/tag9.xml" /><Relationship Id="rId7" Type="http://schemas.openxmlformats.org/officeDocument/2006/relationships/oleObject" Target="../embeddings/oleObject2.bin" TargetMode="Internal" /><Relationship Id="rId8" Type="http://schemas.openxmlformats.org/officeDocument/2006/relationships/image" Target="../media/image6.wmf" /><Relationship Id="rId9" Type="http://schemas.openxmlformats.org/officeDocument/2006/relationships/tags" Target="../tags/tag1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oleObject" Target="../embeddings/oleObject7.bin" TargetMode="Internal" /><Relationship Id="rId11" Type="http://schemas.openxmlformats.org/officeDocument/2006/relationships/image" Target="../media/image12.wmf" /><Relationship Id="rId12" Type="http://schemas.openxmlformats.org/officeDocument/2006/relationships/tags" Target="../tags/tag16.xml" /><Relationship Id="rId13" Type="http://schemas.openxmlformats.org/officeDocument/2006/relationships/oleObject" Target="../embeddings/oleObject8.bin" TargetMode="Internal" /><Relationship Id="rId14" Type="http://schemas.openxmlformats.org/officeDocument/2006/relationships/image" Target="../media/image13.wmf" /><Relationship Id="rId15" Type="http://schemas.openxmlformats.org/officeDocument/2006/relationships/tags" Target="../tags/tag17.xml" /><Relationship Id="rId16" Type="http://schemas.openxmlformats.org/officeDocument/2006/relationships/oleObject" Target="../embeddings/oleObject9.bin" TargetMode="Internal" /><Relationship Id="rId17" Type="http://schemas.openxmlformats.org/officeDocument/2006/relationships/image" Target="../media/image14.wmf" /><Relationship Id="rId18" Type="http://schemas.openxmlformats.org/officeDocument/2006/relationships/vmlDrawing" Target="../drawings/vmlDrawing2.v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oleObject" Target="../embeddings/oleObject5.bin" TargetMode="Internal" /><Relationship Id="rId5" Type="http://schemas.openxmlformats.org/officeDocument/2006/relationships/image" Target="../media/image10.wmf" /><Relationship Id="rId6" Type="http://schemas.openxmlformats.org/officeDocument/2006/relationships/tags" Target="../tags/tag14.xml" /><Relationship Id="rId7" Type="http://schemas.openxmlformats.org/officeDocument/2006/relationships/oleObject" Target="../embeddings/oleObject6.bin" TargetMode="Internal" /><Relationship Id="rId8" Type="http://schemas.openxmlformats.org/officeDocument/2006/relationships/image" Target="../media/image11.wmf" /><Relationship Id="rId9" Type="http://schemas.openxmlformats.org/officeDocument/2006/relationships/tags" Target="../tags/tag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image" Target="../media/image13.wmf" /><Relationship Id="rId11" Type="http://schemas.openxmlformats.org/officeDocument/2006/relationships/tags" Target="../tags/tag22.xml" /><Relationship Id="rId12" Type="http://schemas.openxmlformats.org/officeDocument/2006/relationships/oleObject" Target="../embeddings/oleObject13.bin" TargetMode="Internal" /><Relationship Id="rId13" Type="http://schemas.openxmlformats.org/officeDocument/2006/relationships/vmlDrawing" Target="../drawings/vmlDrawing3.v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oleObject" Target="../embeddings/oleObject10.bin" TargetMode="Internal" /><Relationship Id="rId5" Type="http://schemas.openxmlformats.org/officeDocument/2006/relationships/image" Target="../media/image12.wmf" /><Relationship Id="rId6" Type="http://schemas.openxmlformats.org/officeDocument/2006/relationships/tags" Target="../tags/tag20.xml" /><Relationship Id="rId7" Type="http://schemas.openxmlformats.org/officeDocument/2006/relationships/oleObject" Target="../embeddings/oleObject11.bin" TargetMode="Internal" /><Relationship Id="rId8" Type="http://schemas.openxmlformats.org/officeDocument/2006/relationships/tags" Target="../tags/tag21.xml" /><Relationship Id="rId9" Type="http://schemas.openxmlformats.org/officeDocument/2006/relationships/oleObject" Target="../embeddings/oleObject12.bin" TargetMode="Interna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oleObject" Target="../embeddings/oleObject16.bin" TargetMode="Internal" /><Relationship Id="rId11" Type="http://schemas.openxmlformats.org/officeDocument/2006/relationships/image" Target="../media/image17.wmf" /><Relationship Id="rId12" Type="http://schemas.openxmlformats.org/officeDocument/2006/relationships/tags" Target="../tags/tag27.xml" /><Relationship Id="rId13" Type="http://schemas.openxmlformats.org/officeDocument/2006/relationships/oleObject" Target="../embeddings/oleObject17.bin" TargetMode="Internal" /><Relationship Id="rId14" Type="http://schemas.openxmlformats.org/officeDocument/2006/relationships/image" Target="../media/image18.wmf" /><Relationship Id="rId15" Type="http://schemas.openxmlformats.org/officeDocument/2006/relationships/vmlDrawing" Target="../drawings/vmlDrawing4.v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oleObject" Target="../embeddings/oleObject14.bin" TargetMode="Internal" /><Relationship Id="rId5" Type="http://schemas.openxmlformats.org/officeDocument/2006/relationships/image" Target="../media/image15.wmf" /><Relationship Id="rId6" Type="http://schemas.openxmlformats.org/officeDocument/2006/relationships/tags" Target="../tags/tag25.xml" /><Relationship Id="rId7" Type="http://schemas.openxmlformats.org/officeDocument/2006/relationships/oleObject" Target="../embeddings/oleObject15.bin" TargetMode="Internal" /><Relationship Id="rId8" Type="http://schemas.openxmlformats.org/officeDocument/2006/relationships/image" Target="../media/image16.wmf" /><Relationship Id="rId9" Type="http://schemas.openxmlformats.org/officeDocument/2006/relationships/tags" Target="../tags/tag2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oleObject" Target="../embeddings/oleObject20.bin" TargetMode="Internal" /><Relationship Id="rId11" Type="http://schemas.openxmlformats.org/officeDocument/2006/relationships/image" Target="../media/image21.wmf" /><Relationship Id="rId12" Type="http://schemas.openxmlformats.org/officeDocument/2006/relationships/tags" Target="../tags/tag32.xml" /><Relationship Id="rId13" Type="http://schemas.openxmlformats.org/officeDocument/2006/relationships/oleObject" Target="../embeddings/oleObject21.bin" TargetMode="Internal" /><Relationship Id="rId14" Type="http://schemas.openxmlformats.org/officeDocument/2006/relationships/image" Target="../media/image22.wmf" /><Relationship Id="rId15" Type="http://schemas.openxmlformats.org/officeDocument/2006/relationships/vmlDrawing" Target="../drawings/vmlDrawing5.v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oleObject" Target="../embeddings/oleObject18.bin" TargetMode="Internal" /><Relationship Id="rId5" Type="http://schemas.openxmlformats.org/officeDocument/2006/relationships/image" Target="../media/image19.wmf" /><Relationship Id="rId6" Type="http://schemas.openxmlformats.org/officeDocument/2006/relationships/tags" Target="../tags/tag30.xml" /><Relationship Id="rId7" Type="http://schemas.openxmlformats.org/officeDocument/2006/relationships/oleObject" Target="../embeddings/oleObject19.bin" TargetMode="Internal" /><Relationship Id="rId8" Type="http://schemas.openxmlformats.org/officeDocument/2006/relationships/image" Target="../media/image20.wmf" /><Relationship Id="rId9" Type="http://schemas.openxmlformats.org/officeDocument/2006/relationships/tags" Target="../tags/tag3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oleObject" Target="../embeddings/oleObject25.bin" TargetMode="Internal" /><Relationship Id="rId11" Type="http://schemas.openxmlformats.org/officeDocument/2006/relationships/image" Target="../media/image26.wmf" /><Relationship Id="rId12" Type="http://schemas.openxmlformats.org/officeDocument/2006/relationships/oleObject" Target="../embeddings/oleObject26.bin" TargetMode="Internal" /><Relationship Id="rId13" Type="http://schemas.openxmlformats.org/officeDocument/2006/relationships/image" Target="../media/image27.wmf" /><Relationship Id="rId14" Type="http://schemas.openxmlformats.org/officeDocument/2006/relationships/oleObject" Target="../embeddings/oleObject27.bin" TargetMode="Internal" /><Relationship Id="rId15" Type="http://schemas.openxmlformats.org/officeDocument/2006/relationships/image" Target="../media/image28.wmf" /><Relationship Id="rId16" Type="http://schemas.openxmlformats.org/officeDocument/2006/relationships/vmlDrawing" Target="../drawings/vmlDrawing6.vml" /><Relationship Id="rId2" Type="http://schemas.openxmlformats.org/officeDocument/2006/relationships/oleObject" Target="../embeddings/oleObject22.bin" TargetMode="Internal" /><Relationship Id="rId3" Type="http://schemas.openxmlformats.org/officeDocument/2006/relationships/image" Target="../media/image23.wmf" /><Relationship Id="rId4" Type="http://schemas.openxmlformats.org/officeDocument/2006/relationships/oleObject" Target="../embeddings/oleObject23.bin" TargetMode="Internal" /><Relationship Id="rId5" Type="http://schemas.openxmlformats.org/officeDocument/2006/relationships/image" Target="../media/image24.wmf" /><Relationship Id="rId6" Type="http://schemas.openxmlformats.org/officeDocument/2006/relationships/tags" Target="../tags/tag33.xml" /><Relationship Id="rId7" Type="http://schemas.openxmlformats.org/officeDocument/2006/relationships/oleObject" Target="../embeddings/oleObject24.bin" TargetMode="Internal" /><Relationship Id="rId8" Type="http://schemas.openxmlformats.org/officeDocument/2006/relationships/image" Target="../media/image25.wmf" /><Relationship Id="rId9" Type="http://schemas.openxmlformats.org/officeDocument/2006/relationships/tags" Target="../tags/tag3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oleObject" Target="../embeddings/oleObject31.bin" TargetMode="Internal" /><Relationship Id="rId11" Type="http://schemas.openxmlformats.org/officeDocument/2006/relationships/image" Target="../media/image32.wmf" /><Relationship Id="rId12" Type="http://schemas.openxmlformats.org/officeDocument/2006/relationships/tags" Target="../tags/tag37.xml" /><Relationship Id="rId13" Type="http://schemas.openxmlformats.org/officeDocument/2006/relationships/oleObject" Target="../embeddings/oleObject32.bin" TargetMode="Internal" /><Relationship Id="rId14" Type="http://schemas.openxmlformats.org/officeDocument/2006/relationships/image" Target="../media/image33.wmf" /><Relationship Id="rId15" Type="http://schemas.openxmlformats.org/officeDocument/2006/relationships/oleObject" Target="../embeddings/oleObject33.bin" TargetMode="Internal" /><Relationship Id="rId16" Type="http://schemas.openxmlformats.org/officeDocument/2006/relationships/image" Target="../media/image34.wmf" /><Relationship Id="rId17" Type="http://schemas.openxmlformats.org/officeDocument/2006/relationships/vmlDrawing" Target="../drawings/vmlDrawing7.vml" /><Relationship Id="rId2" Type="http://schemas.openxmlformats.org/officeDocument/2006/relationships/oleObject" Target="../embeddings/oleObject28.bin" TargetMode="Internal" /><Relationship Id="rId3" Type="http://schemas.openxmlformats.org/officeDocument/2006/relationships/image" Target="../media/image29.wmf" /><Relationship Id="rId4" Type="http://schemas.openxmlformats.org/officeDocument/2006/relationships/tags" Target="../tags/tag35.xml" /><Relationship Id="rId5" Type="http://schemas.openxmlformats.org/officeDocument/2006/relationships/oleObject" Target="../embeddings/oleObject29.bin" TargetMode="Internal" /><Relationship Id="rId6" Type="http://schemas.openxmlformats.org/officeDocument/2006/relationships/image" Target="../media/image30.wmf" /><Relationship Id="rId7" Type="http://schemas.openxmlformats.org/officeDocument/2006/relationships/oleObject" Target="../embeddings/oleObject30.bin" TargetMode="Internal" /><Relationship Id="rId8" Type="http://schemas.openxmlformats.org/officeDocument/2006/relationships/image" Target="../media/image31.wmf" /><Relationship Id="rId9" Type="http://schemas.openxmlformats.org/officeDocument/2006/relationships/tags" Target="../tags/tag3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oleObject" Target="../embeddings/oleObject37.bin" TargetMode="Internal" /><Relationship Id="rId11" Type="http://schemas.openxmlformats.org/officeDocument/2006/relationships/image" Target="../media/image38.wmf" /><Relationship Id="rId12" Type="http://schemas.openxmlformats.org/officeDocument/2006/relationships/vmlDrawing" Target="../drawings/vmlDrawing8.vml" /><Relationship Id="rId2" Type="http://schemas.openxmlformats.org/officeDocument/2006/relationships/oleObject" Target="../embeddings/oleObject34.bin" TargetMode="Internal" /><Relationship Id="rId3" Type="http://schemas.openxmlformats.org/officeDocument/2006/relationships/image" Target="../media/image35.wmf" /><Relationship Id="rId4" Type="http://schemas.openxmlformats.org/officeDocument/2006/relationships/tags" Target="../tags/tag38.xml" /><Relationship Id="rId5" Type="http://schemas.openxmlformats.org/officeDocument/2006/relationships/oleObject" Target="../embeddings/oleObject35.bin" TargetMode="Internal" /><Relationship Id="rId6" Type="http://schemas.openxmlformats.org/officeDocument/2006/relationships/image" Target="../media/image36.wmf" /><Relationship Id="rId7" Type="http://schemas.openxmlformats.org/officeDocument/2006/relationships/tags" Target="../tags/tag39.xml" /><Relationship Id="rId8" Type="http://schemas.openxmlformats.org/officeDocument/2006/relationships/oleObject" Target="../embeddings/oleObject36.bin" TargetMode="Internal" /><Relationship Id="rId9" Type="http://schemas.openxmlformats.org/officeDocument/2006/relationships/image" Target="../media/image37.wmf"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oleObject" Target="../embeddings/oleObject41.bin" TargetMode="Internal" /><Relationship Id="rId11" Type="http://schemas.openxmlformats.org/officeDocument/2006/relationships/image" Target="../media/image42.wmf" /><Relationship Id="rId12" Type="http://schemas.openxmlformats.org/officeDocument/2006/relationships/tags" Target="../tags/tag42.xml" /><Relationship Id="rId13" Type="http://schemas.openxmlformats.org/officeDocument/2006/relationships/oleObject" Target="../embeddings/oleObject42.bin" TargetMode="Internal" /><Relationship Id="rId14" Type="http://schemas.openxmlformats.org/officeDocument/2006/relationships/image" Target="../media/image43.wmf" /><Relationship Id="rId15" Type="http://schemas.openxmlformats.org/officeDocument/2006/relationships/tags" Target="../tags/tag43.xml" /><Relationship Id="rId16" Type="http://schemas.openxmlformats.org/officeDocument/2006/relationships/oleObject" Target="../embeddings/oleObject43.bin" TargetMode="Internal" /><Relationship Id="rId17" Type="http://schemas.openxmlformats.org/officeDocument/2006/relationships/tags" Target="../tags/tag44.xml" /><Relationship Id="rId18" Type="http://schemas.openxmlformats.org/officeDocument/2006/relationships/oleObject" Target="../embeddings/oleObject44.bin" TargetMode="Internal" /><Relationship Id="rId19" Type="http://schemas.openxmlformats.org/officeDocument/2006/relationships/image" Target="../media/image44.wmf" /><Relationship Id="rId2" Type="http://schemas.openxmlformats.org/officeDocument/2006/relationships/oleObject" Target="../embeddings/oleObject38.bin" TargetMode="Internal" /><Relationship Id="rId20" Type="http://schemas.openxmlformats.org/officeDocument/2006/relationships/oleObject" Target="../embeddings/oleObject45.bin" TargetMode="Internal" /><Relationship Id="rId21" Type="http://schemas.openxmlformats.org/officeDocument/2006/relationships/image" Target="../media/image45.wmf" /><Relationship Id="rId22" Type="http://schemas.openxmlformats.org/officeDocument/2006/relationships/vmlDrawing" Target="../drawings/vmlDrawing9.vml" /><Relationship Id="rId3" Type="http://schemas.openxmlformats.org/officeDocument/2006/relationships/image" Target="../media/image39.wmf" /><Relationship Id="rId4" Type="http://schemas.openxmlformats.org/officeDocument/2006/relationships/oleObject" Target="../embeddings/oleObject39.bin" TargetMode="Internal" /><Relationship Id="rId5" Type="http://schemas.openxmlformats.org/officeDocument/2006/relationships/image" Target="../media/image40.wmf" /><Relationship Id="rId6" Type="http://schemas.openxmlformats.org/officeDocument/2006/relationships/tags" Target="../tags/tag40.xml" /><Relationship Id="rId7" Type="http://schemas.openxmlformats.org/officeDocument/2006/relationships/oleObject" Target="../embeddings/oleObject40.bin" TargetMode="Internal" /><Relationship Id="rId8" Type="http://schemas.openxmlformats.org/officeDocument/2006/relationships/image" Target="../media/image41.wmf" /><Relationship Id="rId9" Type="http://schemas.openxmlformats.org/officeDocument/2006/relationships/tags" Target="../tags/tag4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image" Target="../media/image48.wmf" /><Relationship Id="rId11" Type="http://schemas.openxmlformats.org/officeDocument/2006/relationships/tags" Target="../tags/tag48.xml" /><Relationship Id="rId12" Type="http://schemas.openxmlformats.org/officeDocument/2006/relationships/oleObject" Target="../embeddings/oleObject49.bin" TargetMode="Internal" /><Relationship Id="rId13" Type="http://schemas.openxmlformats.org/officeDocument/2006/relationships/image" Target="../media/image49.wmf" /><Relationship Id="rId14" Type="http://schemas.openxmlformats.org/officeDocument/2006/relationships/vmlDrawing" Target="../drawings/vmlDrawing10.vml" /><Relationship Id="rId2" Type="http://schemas.openxmlformats.org/officeDocument/2006/relationships/tags" Target="../tags/tag45.xml" /><Relationship Id="rId3" Type="http://schemas.openxmlformats.org/officeDocument/2006/relationships/oleObject" Target="../embeddings/oleObject46.bin" TargetMode="Internal" /><Relationship Id="rId4" Type="http://schemas.openxmlformats.org/officeDocument/2006/relationships/image" Target="../media/image46.wmf" /><Relationship Id="rId5" Type="http://schemas.openxmlformats.org/officeDocument/2006/relationships/tags" Target="../tags/tag46.xml" /><Relationship Id="rId6" Type="http://schemas.openxmlformats.org/officeDocument/2006/relationships/oleObject" Target="../embeddings/oleObject47.bin" TargetMode="Internal" /><Relationship Id="rId7" Type="http://schemas.openxmlformats.org/officeDocument/2006/relationships/image" Target="../media/image47.wmf" /><Relationship Id="rId8" Type="http://schemas.openxmlformats.org/officeDocument/2006/relationships/tags" Target="../tags/tag47.xml" /><Relationship Id="rId9" Type="http://schemas.openxmlformats.org/officeDocument/2006/relationships/oleObject" Target="../embeddings/oleObject48.bin" TargetMode="In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tags" Target="../tags/tag49.xml" /><Relationship Id="rId3" Type="http://schemas.openxmlformats.org/officeDocument/2006/relationships/oleObject" Target="../embeddings/oleObject50.bin" TargetMode="Internal" /><Relationship Id="rId4" Type="http://schemas.openxmlformats.org/officeDocument/2006/relationships/image" Target="../media/image50.wmf" /><Relationship Id="rId5" Type="http://schemas.openxmlformats.org/officeDocument/2006/relationships/vmlDrawing" Target="../drawings/vmlDrawing11.v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oleObject" Target="../embeddings/oleObject51.bin" TargetMode="Internal" /><Relationship Id="rId5" Type="http://schemas.openxmlformats.org/officeDocument/2006/relationships/image" Target="../media/image51.wmf" /><Relationship Id="rId6" Type="http://schemas.openxmlformats.org/officeDocument/2006/relationships/tags" Target="../tags/tag52.xml" /><Relationship Id="rId7" Type="http://schemas.openxmlformats.org/officeDocument/2006/relationships/oleObject" Target="../embeddings/oleObject52.bin" TargetMode="Internal" /><Relationship Id="rId8" Type="http://schemas.openxmlformats.org/officeDocument/2006/relationships/image" Target="../media/image52.wmf" /><Relationship Id="rId9" Type="http://schemas.openxmlformats.org/officeDocument/2006/relationships/vmlDrawing" Target="../drawings/vmlDrawing12.v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tags" Target="../tags/tag53.xml" /><Relationship Id="rId3" Type="http://schemas.openxmlformats.org/officeDocument/2006/relationships/oleObject" Target="../embeddings/oleObject53.bin" TargetMode="Internal" /><Relationship Id="rId4" Type="http://schemas.openxmlformats.org/officeDocument/2006/relationships/image" Target="../media/image53.wmf" /><Relationship Id="rId5" Type="http://schemas.openxmlformats.org/officeDocument/2006/relationships/tags" Target="../tags/tag54.xml" /><Relationship Id="rId6" Type="http://schemas.openxmlformats.org/officeDocument/2006/relationships/oleObject" Target="../embeddings/oleObject54.bin" TargetMode="Internal" /><Relationship Id="rId7" Type="http://schemas.openxmlformats.org/officeDocument/2006/relationships/image" Target="../media/image52.wmf" /><Relationship Id="rId8" Type="http://schemas.openxmlformats.org/officeDocument/2006/relationships/vmlDrawing" Target="../drawings/vmlDrawing13.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04213113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titl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510" y="52070"/>
            <a:ext cx="9144000" cy="5145088"/>
          </a:xfrm>
          <a:prstGeom prst="rect">
            <a:avLst/>
          </a:prstGeom>
        </p:spPr>
      </p:pic>
      <p:sp>
        <p:nvSpPr>
          <p:cNvPr id="4" name="文本框 3" title=""/>
          <p:cNvSpPr txBox="1"/>
          <p:nvPr>
            <p:custDataLst>
              <p:tags r:id="rId4"/>
            </p:custDataLst>
          </p:nvPr>
        </p:nvSpPr>
        <p:spPr>
          <a:xfrm>
            <a:off x="4103948" y="706711"/>
            <a:ext cx="1583922" cy="615553"/>
          </a:xfrm>
          <a:prstGeom prst="roundRect">
            <a:avLst>
              <a:gd name="adj" fmla="val 50000"/>
            </a:avLst>
          </a:prstGeom>
          <a:solidFill>
            <a:schemeClr val="accent1"/>
          </a:solidFill>
        </p:spPr>
        <p:txBody>
          <a:bodyPr wrap="square" lIns="0" tIns="0" rIns="0" bIns="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sz="2400" b="1">
              <a:solidFill>
                <a:srgbClr val="FFFFFF"/>
              </a:solidFill>
              <a:latin typeface="微软雅黑" panose="020b0503020204020204" pitchFamily="34" charset="-122"/>
              <a:ea typeface="微软雅黑" panose="020b0503020204020204" pitchFamily="34" charset="-122"/>
              <a:sym typeface="思源黑体 CN Normal" panose="020b0400000000000000" pitchFamily="34" charset="-122"/>
            </a:endParaRPr>
          </a:p>
        </p:txBody>
      </p:sp>
      <p:sp>
        <p:nvSpPr>
          <p:cNvPr id="8" name="MH_Entry_1" title=""/>
          <p:cNvSpPr/>
          <p:nvPr>
            <p:custDataLst>
              <p:tags r:id="rId5"/>
            </p:custDataLst>
          </p:nvPr>
        </p:nvSpPr>
        <p:spPr>
          <a:xfrm>
            <a:off x="760730" y="2041208"/>
            <a:ext cx="8243570" cy="738505"/>
          </a:xfrm>
          <a:custGeom>
            <a:gdLst>
              <a:gd name="connsiteX0" fmla="*/ 0 w 2520280"/>
              <a:gd name="connsiteY0" fmla="*/ 1584176 h 1872208"/>
              <a:gd name="connsiteX1" fmla="*/ 2520280 w 2520280"/>
              <a:gd name="connsiteY1" fmla="*/ 1584176 h 1872208"/>
              <a:gd name="connsiteX2" fmla="*/ 2520280 w 2520280"/>
              <a:gd name="connsiteY2" fmla="*/ 1872208 h 1872208"/>
              <a:gd name="connsiteX3" fmla="*/ 0 w 2520280"/>
              <a:gd name="connsiteY3" fmla="*/ 1872208 h 1872208"/>
              <a:gd name="connsiteX4" fmla="*/ 0 w 2520280"/>
              <a:gd name="connsiteY4" fmla="*/ 1584176 h 1872208"/>
              <a:gd name="connsiteX5" fmla="*/ 0 w 2520280"/>
              <a:gd name="connsiteY5" fmla="*/ 0 h 1872208"/>
              <a:gd name="connsiteX6" fmla="*/ 2520280 w 2520280"/>
              <a:gd name="connsiteY6" fmla="*/ 0 h 1872208"/>
              <a:gd name="connsiteX7" fmla="*/ 2520280 w 2520280"/>
              <a:gd name="connsiteY7" fmla="*/ 288032 h 1872208"/>
              <a:gd name="connsiteX8" fmla="*/ 0 w 2520280"/>
              <a:gd name="connsiteY8" fmla="*/ 0 h 1872208"/>
              <a:gd name="connsiteX0-1" fmla="*/ 0 w 2520280"/>
              <a:gd name="connsiteY0-2" fmla="*/ 1584176 h 1872208"/>
              <a:gd name="connsiteX1-3" fmla="*/ 2520280 w 2520280"/>
              <a:gd name="connsiteY1-4" fmla="*/ 1584176 h 1872208"/>
              <a:gd name="connsiteX2-5" fmla="*/ 2520280 w 2520280"/>
              <a:gd name="connsiteY2-6" fmla="*/ 1872208 h 1872208"/>
              <a:gd name="connsiteX3-7" fmla="*/ 0 w 2520280"/>
              <a:gd name="connsiteY3-8" fmla="*/ 1872208 h 1872208"/>
              <a:gd name="connsiteX4-9" fmla="*/ 0 w 2520280"/>
              <a:gd name="connsiteY4-10" fmla="*/ 1584176 h 1872208"/>
              <a:gd name="connsiteX5-11" fmla="*/ 0 w 2520280"/>
              <a:gd name="connsiteY5-12" fmla="*/ 0 h 1872208"/>
              <a:gd name="connsiteX6-13" fmla="*/ 2520280 w 2520280"/>
              <a:gd name="connsiteY6-14" fmla="*/ 0 h 1872208"/>
              <a:gd name="connsiteX7-15" fmla="*/ 0 w 2520280"/>
              <a:gd name="connsiteY7-16" fmla="*/ 0 h 1872208"/>
              <a:gd name="connsiteX0-17" fmla="*/ 0 w 2520280"/>
              <a:gd name="connsiteY0-18" fmla="*/ 1872208 h 1872208"/>
              <a:gd name="connsiteX1-19" fmla="*/ 2520280 w 2520280"/>
              <a:gd name="connsiteY1-20" fmla="*/ 1584176 h 1872208"/>
              <a:gd name="connsiteX2-21" fmla="*/ 2520280 w 2520280"/>
              <a:gd name="connsiteY2-22" fmla="*/ 1872208 h 1872208"/>
              <a:gd name="connsiteX3-23" fmla="*/ 0 w 2520280"/>
              <a:gd name="connsiteY3-24" fmla="*/ 1872208 h 1872208"/>
              <a:gd name="connsiteX4-25" fmla="*/ 0 w 2520280"/>
              <a:gd name="connsiteY4-26" fmla="*/ 0 h 1872208"/>
              <a:gd name="connsiteX5-27" fmla="*/ 2520280 w 2520280"/>
              <a:gd name="connsiteY5-28" fmla="*/ 0 h 1872208"/>
              <a:gd name="connsiteX6-29" fmla="*/ 0 w 2520280"/>
              <a:gd name="connsiteY6-30" fmla="*/ 0 h 1872208"/>
              <a:gd name="connsiteX0-31" fmla="*/ 0 w 2520280"/>
              <a:gd name="connsiteY0-32" fmla="*/ 1872208 h 1872208"/>
              <a:gd name="connsiteX1-33" fmla="*/ 2520280 w 2520280"/>
              <a:gd name="connsiteY1-34" fmla="*/ 1872208 h 1872208"/>
              <a:gd name="connsiteX2-35" fmla="*/ 0 w 2520280"/>
              <a:gd name="connsiteY2-36" fmla="*/ 1872208 h 1872208"/>
              <a:gd name="connsiteX3-37" fmla="*/ 0 w 2520280"/>
              <a:gd name="connsiteY3-38" fmla="*/ 0 h 1872208"/>
              <a:gd name="connsiteX4-39" fmla="*/ 2520280 w 2520280"/>
              <a:gd name="connsiteY4-40" fmla="*/ 0 h 1872208"/>
              <a:gd name="connsiteX5-41" fmla="*/ 0 w 2520280"/>
              <a:gd name="connsiteY5-42" fmla="*/ 0 h 1872208"/>
              <a:gd name="connsiteX0-43" fmla="*/ 0 w 2520280"/>
              <a:gd name="connsiteY0-44" fmla="*/ 1872208 h 1872208"/>
              <a:gd name="connsiteX1-45" fmla="*/ 2520280 w 2520280"/>
              <a:gd name="connsiteY1-46" fmla="*/ 1872208 h 1872208"/>
              <a:gd name="connsiteX2-47" fmla="*/ 0 w 2520280"/>
              <a:gd name="connsiteY2-48" fmla="*/ 1872208 h 1872208"/>
              <a:gd name="connsiteX3-49" fmla="*/ 0 w 2520280"/>
              <a:gd name="connsiteY3-50" fmla="*/ 0 h 1872208"/>
              <a:gd name="connsiteX4-51" fmla="*/ 34255 w 2520280"/>
              <a:gd name="connsiteY4-52" fmla="*/ 0 h 1872208"/>
              <a:gd name="connsiteX5-53" fmla="*/ 0 w 2520280"/>
              <a:gd name="connsiteY5-54" fmla="*/ 0 h 1872208"/>
              <a:gd name="connsiteX0-55" fmla="*/ 0 w 2520280"/>
              <a:gd name="connsiteY0-56" fmla="*/ 1872208 h 1872208"/>
              <a:gd name="connsiteX1-57" fmla="*/ 2520280 w 2520280"/>
              <a:gd name="connsiteY1-58" fmla="*/ 1872208 h 1872208"/>
              <a:gd name="connsiteX2-59" fmla="*/ 0 w 2520280"/>
              <a:gd name="connsiteY2-60" fmla="*/ 1872208 h 1872208"/>
              <a:gd name="connsiteX3-61" fmla="*/ 0 w 2520280"/>
              <a:gd name="connsiteY3-62" fmla="*/ 0 h 1872208"/>
              <a:gd name="connsiteX4-63" fmla="*/ 917 w 2520280"/>
              <a:gd name="connsiteY4-64" fmla="*/ 6036 h 1872208"/>
              <a:gd name="connsiteX5-65" fmla="*/ 0 w 2520280"/>
              <a:gd name="connsiteY5-66" fmla="*/ 0 h 1872208"/>
              <a:gd name="connsiteX0-67" fmla="*/ 0 w 2520280"/>
              <a:gd name="connsiteY0-68" fmla="*/ 1890314 h 1890314"/>
              <a:gd name="connsiteX1-69" fmla="*/ 2520280 w 2520280"/>
              <a:gd name="connsiteY1-70" fmla="*/ 1890314 h 1890314"/>
              <a:gd name="connsiteX2-71" fmla="*/ 0 w 2520280"/>
              <a:gd name="connsiteY2-72" fmla="*/ 1890314 h 1890314"/>
              <a:gd name="connsiteX3-73" fmla="*/ 0 w 2520280"/>
              <a:gd name="connsiteY3-74" fmla="*/ 18106 h 1890314"/>
              <a:gd name="connsiteX4-75" fmla="*/ 53304 w 2520280"/>
              <a:gd name="connsiteY4-76" fmla="*/ 0 h 1890314"/>
              <a:gd name="connsiteX5-77" fmla="*/ 0 w 2520280"/>
              <a:gd name="connsiteY5-78" fmla="*/ 18106 h 1890314"/>
              <a:gd name="connsiteX0-79" fmla="*/ 0 w 2520280"/>
              <a:gd name="connsiteY0-80" fmla="*/ 1872208 h 1872208"/>
              <a:gd name="connsiteX1-81" fmla="*/ 2520280 w 2520280"/>
              <a:gd name="connsiteY1-82" fmla="*/ 1872208 h 1872208"/>
              <a:gd name="connsiteX2-83" fmla="*/ 0 w 2520280"/>
              <a:gd name="connsiteY2-84" fmla="*/ 1872208 h 1872208"/>
              <a:gd name="connsiteX3-85" fmla="*/ 0 w 2520280"/>
              <a:gd name="connsiteY3-86" fmla="*/ 0 h 1872208"/>
              <a:gd name="connsiteX4-87" fmla="*/ 916 w 2520280"/>
              <a:gd name="connsiteY4-88" fmla="*/ 0 h 1872208"/>
              <a:gd name="connsiteX5-89" fmla="*/ 0 w 2520280"/>
              <a:gd name="connsiteY5-90" fmla="*/ 0 h 1872208"/>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2520280" h="1872208">
                <a:moveTo>
                  <a:pt x="0" y="1872208"/>
                </a:moveTo>
                <a:lnTo>
                  <a:pt x="2520280" y="1872208"/>
                </a:lnTo>
                <a:lnTo>
                  <a:pt x="0" y="1872208"/>
                </a:lnTo>
                <a:close/>
                <a:moveTo>
                  <a:pt x="0" y="0"/>
                </a:moveTo>
                <a:lnTo>
                  <a:pt x="916" y="0"/>
                </a:lnTo>
                <a:lnTo>
                  <a:pt x="0" y="0"/>
                </a:lnTo>
                <a:close/>
              </a:path>
            </a:pathLst>
          </a:custGeom>
          <a:noFill/>
          <a:ln w="3175" cap="sq">
            <a:noFill/>
            <a:beve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0" tIns="0" rIns="0" bIns="0" numCol="1" spcCol="0" rtlCol="0" fromWordArt="0" anchor="ctr" anchorCtr="0" forceAA="0" compatLnSpc="1">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dist"/>
            <a:r>
              <a:rPr lang="zh-CN" sz="4800"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sym typeface="+mn-ea"/>
              </a:rPr>
              <a:t>一元二次不等式</a:t>
            </a:r>
            <a:r>
              <a:rPr lang="zh-CN" altLang="en-US" sz="4800" b="1">
                <a:solidFill>
                  <a:srgbClr val="FF0000"/>
                </a:solidFill>
                <a:effectLst>
                  <a:outerShdw blurRad="38100" dist="38100" dir="2700000" algn="tl">
                    <a:srgbClr val="000000">
                      <a:alpha val="43137"/>
                    </a:srgbClr>
                  </a:outerShdw>
                </a:effectLst>
                <a:uFillTx/>
                <a:latin typeface="微软雅黑" panose="020b0503020204020204" pitchFamily="34" charset="-122"/>
                <a:ea typeface="微软雅黑" panose="020b0503020204020204" pitchFamily="34" charset="-122"/>
                <a:cs typeface="Times New Roman" panose="02020603050405020304" charset="0"/>
                <a:sym typeface="+mn-ea"/>
              </a:rPr>
              <a:t>及其解法</a:t>
            </a:r>
            <a:endParaRPr lang="zh-CN" altLang="en-US" sz="4800" b="1">
              <a:solidFill>
                <a:srgbClr val="FF0000"/>
              </a:solidFill>
              <a:effectLst>
                <a:outerShdw blurRad="38100" dist="38100" dir="2700000" algn="tl">
                  <a:srgbClr val="000000">
                    <a:alpha val="43137"/>
                  </a:srgbClr>
                </a:outerShdw>
              </a:effectLst>
              <a:uFillTx/>
              <a:latin typeface="微软雅黑" panose="020b0503020204020204" pitchFamily="34" charset="-122"/>
              <a:ea typeface="微软雅黑" panose="020b0503020204020204" pitchFamily="34" charset="-122"/>
              <a:cs typeface="Times New Roman" panose="02020603050405020304" charset="0"/>
              <a:sym typeface="+mn-ea"/>
            </a:endParaRPr>
          </a:p>
        </p:txBody>
      </p:sp>
      <p:sp>
        <p:nvSpPr>
          <p:cNvPr id="6" name="文本框 5" title=""/>
          <p:cNvSpPr txBox="1"/>
          <p:nvPr/>
        </p:nvSpPr>
        <p:spPr>
          <a:xfrm>
            <a:off x="4251273" y="783654"/>
            <a:ext cx="1289271" cy="4603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400" b="1">
                <a:solidFill>
                  <a:srgbClr val="FFFFFF"/>
                </a:solidFill>
                <a:latin typeface="微软雅黑" panose="020b0503020204020204" pitchFamily="34" charset="-122"/>
                <a:ea typeface="微软雅黑" panose="020b0503020204020204" pitchFamily="34" charset="-122"/>
                <a:sym typeface="思源黑体 CN Normal" panose="020b0400000000000000" pitchFamily="34" charset="-122"/>
              </a:rPr>
              <a:t>专题</a:t>
            </a:r>
            <a:r>
              <a:rPr lang="en-US" altLang="zh-CN" sz="2400" b="1">
                <a:solidFill>
                  <a:srgbClr val="FFFFFF"/>
                </a:solidFill>
                <a:latin typeface="微软雅黑" panose="020b0503020204020204" pitchFamily="34" charset="-122"/>
                <a:ea typeface="微软雅黑" panose="020b0503020204020204" pitchFamily="34" charset="-122"/>
                <a:sym typeface="思源黑体 CN Normal" panose="020b0400000000000000" pitchFamily="34" charset="-122"/>
              </a:rPr>
              <a:t>7</a:t>
            </a:r>
            <a:endParaRPr lang="en-US" altLang="zh-CN" sz="2400" b="1">
              <a:solidFill>
                <a:srgbClr val="FFFFFF"/>
              </a:solidFill>
              <a:latin typeface="微软雅黑" panose="020b0503020204020204" pitchFamily="34" charset="-122"/>
              <a:ea typeface="微软雅黑" panose="020b0503020204020204" pitchFamily="34" charset="-122"/>
              <a:sym typeface="思源黑体 CN Normal" panose="020b0400000000000000" pitchFamily="34" charset="-122"/>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3" name="文本框 2" title=""/>
          <p:cNvSpPr txBox="1"/>
          <p:nvPr/>
        </p:nvSpPr>
        <p:spPr>
          <a:xfrm>
            <a:off x="143510" y="843830"/>
            <a:ext cx="3048000" cy="398780"/>
          </a:xfrm>
          <a:prstGeom prst="rect">
            <a:avLst/>
          </a:prstGeom>
        </p:spPr>
        <p:txBody>
          <a:bodyPr>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一</a:t>
            </a:r>
            <a:r>
              <a:rPr lang="en-US" altLang="zh-CN" sz="2000" b="1">
                <a:latin typeface="Arial" pitchFamily="34" charset="0"/>
                <a:ea typeface="微软雅黑" panose="020b0503020204020204" pitchFamily="34" charset="-122"/>
              </a:rPr>
              <a:t>.</a:t>
            </a:r>
            <a:r>
              <a:rPr lang="zh-CN" altLang="en-US" sz="2000" b="1">
                <a:latin typeface="Arial" pitchFamily="34" charset="0"/>
                <a:ea typeface="微软雅黑" panose="020b0503020204020204" pitchFamily="34" charset="-122"/>
              </a:rPr>
              <a:t>知识要点</a:t>
            </a:r>
            <a:endParaRPr lang="zh-CN" altLang="en-US" sz="2000" b="1">
              <a:latin typeface="Arial" pitchFamily="34" charset="0"/>
              <a:ea typeface="微软雅黑" panose="020b0503020204020204" pitchFamily="34" charset="-122"/>
            </a:endParaRPr>
          </a:p>
        </p:txBody>
      </p:sp>
      <p:sp>
        <p:nvSpPr>
          <p:cNvPr id="2" name="文本框 1" title=""/>
          <p:cNvSpPr txBox="1"/>
          <p:nvPr/>
        </p:nvSpPr>
        <p:spPr>
          <a:xfrm>
            <a:off x="143510" y="1242695"/>
            <a:ext cx="8615680" cy="18637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20000"/>
              </a:lnSpc>
            </a:pPr>
            <a:r>
              <a:rPr lang="en-US" altLang="zh-CN" sz="2400" b="1">
                <a:uFillTx/>
                <a:latin typeface="Times New Roman" panose="02020603050405020304" charset="0"/>
                <a:ea typeface="黑体" panose="02010609060101010101" charset="-122"/>
                <a:cs typeface="Times New Roman" panose="02020603050405020304" charset="0"/>
                <a:sym typeface="+mn-ea"/>
              </a:rPr>
              <a:t>1．一元二次不等式及其一般形式</a:t>
            </a:r>
            <a:endParaRPr lang="en-US" altLang="zh-CN" sz="2400" b="1">
              <a:solidFill>
                <a:schemeClr val="tx1"/>
              </a:solidFill>
              <a:uFillTx/>
              <a:latin typeface="Times New Roman" panose="02020603050405020304" charset="0"/>
              <a:ea typeface="黑体" panose="02010609060101010101" charset="-122"/>
              <a:cs typeface="Times New Roman" panose="02020603050405020304" charset="0"/>
            </a:endParaRPr>
          </a:p>
          <a:p>
            <a:pPr indent="609600" fontAlgn="auto">
              <a:lnSpc>
                <a:spcPct val="120000"/>
              </a:lnSpc>
            </a:pPr>
            <a:r>
              <a:rPr sz="2400">
                <a:latin typeface="Times New Roman" panose="02020603050405020304" charset="0"/>
                <a:ea typeface="黑体" panose="02010609060101010101" charset="-122"/>
                <a:cs typeface="Times New Roman" panose="02020603050405020304" charset="0"/>
                <a:sym typeface="+mn-ea"/>
              </a:rPr>
              <a:t>含有一个未知数，并且未知数的最高次数为</a:t>
            </a:r>
            <a:r>
              <a:rPr lang="zh-CN" altLang="en-US" sz="2400" u="sng">
                <a:latin typeface="Times New Roman" panose="02020603050405020304" charset="0"/>
                <a:ea typeface="黑体" panose="02010609060101010101" charset="-122"/>
                <a:cs typeface="Times New Roman" panose="02020603050405020304" charset="0"/>
                <a:sym typeface="+mn-ea"/>
              </a:rPr>
              <a:t>　　　　</a:t>
            </a:r>
            <a:r>
              <a:rPr sz="2400">
                <a:latin typeface="Times New Roman" panose="02020603050405020304" charset="0"/>
                <a:ea typeface="黑体" panose="02010609060101010101" charset="-122"/>
                <a:cs typeface="Times New Roman" panose="02020603050405020304" charset="0"/>
                <a:sym typeface="+mn-ea"/>
              </a:rPr>
              <a:t>的不等式叫作一元二次不等式，其一般形式为</a:t>
            </a:r>
            <a:r>
              <a:rPr sz="2400" i="1">
                <a:latin typeface="Times New Roman" panose="02020603050405020304" charset="0"/>
                <a:ea typeface="黑体" panose="02010609060101010101" charset="-122"/>
                <a:cs typeface="Times New Roman" panose="02020603050405020304" charset="0"/>
                <a:sym typeface="+mn-ea"/>
              </a:rPr>
              <a:t>ax</a:t>
            </a:r>
            <a:r>
              <a:rPr sz="2400" baseline="30000">
                <a:latin typeface="Times New Roman" panose="02020603050405020304" charset="0"/>
                <a:ea typeface="黑体" panose="02010609060101010101" charset="-122"/>
                <a:cs typeface="Times New Roman" panose="02020603050405020304" charset="0"/>
                <a:sym typeface="+mn-ea"/>
              </a:rPr>
              <a:t>2</a:t>
            </a:r>
            <a:r>
              <a:rPr sz="2400">
                <a:latin typeface="Times New Roman" panose="02020603050405020304" charset="0"/>
                <a:ea typeface="黑体" panose="02010609060101010101" charset="-122"/>
                <a:cs typeface="Times New Roman" panose="02020603050405020304" charset="0"/>
                <a:sym typeface="+mn-ea"/>
              </a:rPr>
              <a:t>＋</a:t>
            </a:r>
            <a:r>
              <a:rPr sz="2400" i="1">
                <a:latin typeface="Times New Roman" panose="02020603050405020304" charset="0"/>
                <a:ea typeface="黑体" panose="02010609060101010101" charset="-122"/>
                <a:cs typeface="Times New Roman" panose="02020603050405020304" charset="0"/>
                <a:sym typeface="+mn-ea"/>
              </a:rPr>
              <a:t>bx</a:t>
            </a:r>
            <a:r>
              <a:rPr sz="2400">
                <a:latin typeface="Times New Roman" panose="02020603050405020304" charset="0"/>
                <a:ea typeface="黑体" panose="02010609060101010101" charset="-122"/>
                <a:cs typeface="Times New Roman" panose="02020603050405020304" charset="0"/>
                <a:sym typeface="+mn-ea"/>
              </a:rPr>
              <a:t>＋</a:t>
            </a:r>
            <a:r>
              <a:rPr sz="2400" i="1">
                <a:latin typeface="Times New Roman" panose="02020603050405020304" charset="0"/>
                <a:ea typeface="黑体" panose="02010609060101010101" charset="-122"/>
                <a:cs typeface="Times New Roman" panose="02020603050405020304" charset="0"/>
                <a:sym typeface="+mn-ea"/>
              </a:rPr>
              <a:t>c</a:t>
            </a:r>
            <a:r>
              <a:rPr sz="2400">
                <a:latin typeface="Times New Roman" panose="02020603050405020304" charset="0"/>
                <a:ea typeface="黑体" panose="02010609060101010101" charset="-122"/>
                <a:cs typeface="Times New Roman" panose="02020603050405020304" charset="0"/>
                <a:sym typeface="+mn-ea"/>
              </a:rPr>
              <a:t>&gt;0</a:t>
            </a:r>
            <a:r>
              <a:rPr lang="en-US" sz="2400">
                <a:latin typeface="Times New Roman" panose="02020603050405020304" charset="0"/>
                <a:ea typeface="黑体" panose="02010609060101010101" charset="-122"/>
                <a:cs typeface="Times New Roman" panose="02020603050405020304" charset="0"/>
                <a:sym typeface="+mn-ea"/>
              </a:rPr>
              <a:t>(</a:t>
            </a:r>
            <a:r>
              <a:rPr sz="2400" i="1">
                <a:latin typeface="Times New Roman" panose="02020603050405020304" charset="0"/>
                <a:ea typeface="黑体" panose="02010609060101010101" charset="-122"/>
                <a:cs typeface="Times New Roman" panose="02020603050405020304" charset="0"/>
                <a:sym typeface="+mn-ea"/>
              </a:rPr>
              <a:t>a</a:t>
            </a:r>
            <a:r>
              <a:rPr sz="2400">
                <a:latin typeface="Times New Roman" panose="02020603050405020304" charset="0"/>
                <a:ea typeface="黑体" panose="02010609060101010101" charset="-122"/>
                <a:cs typeface="Times New Roman" panose="02020603050405020304" charset="0"/>
                <a:sym typeface="+mn-ea"/>
              </a:rPr>
              <a:t>≠0</a:t>
            </a:r>
            <a:r>
              <a:rPr lang="en-US" sz="2400">
                <a:latin typeface="Times New Roman" panose="02020603050405020304" charset="0"/>
                <a:ea typeface="黑体" panose="02010609060101010101" charset="-122"/>
                <a:cs typeface="Times New Roman" panose="02020603050405020304" charset="0"/>
                <a:sym typeface="+mn-ea"/>
              </a:rPr>
              <a:t>)</a:t>
            </a:r>
            <a:r>
              <a:rPr sz="2400">
                <a:latin typeface="Times New Roman" panose="02020603050405020304" charset="0"/>
                <a:ea typeface="黑体" panose="02010609060101010101" charset="-122"/>
                <a:cs typeface="Times New Roman" panose="02020603050405020304" charset="0"/>
                <a:sym typeface="+mn-ea"/>
              </a:rPr>
              <a:t>，不等式中的“&gt;”也可换成“&lt;”“≥”或“≤”．</a:t>
            </a:r>
            <a:endParaRPr lang="zh-CN" altLang="en-US" sz="2400">
              <a:latin typeface="Times New Roman" panose="02020603050405020304" charset="0"/>
              <a:ea typeface="黑体" panose="02010609060101010101" charset="-122"/>
              <a:cs typeface="Times New Roman" panose="02020603050405020304" charset="0"/>
              <a:sym typeface="+mn-ea"/>
            </a:endParaRPr>
          </a:p>
        </p:txBody>
      </p:sp>
      <p:sp>
        <p:nvSpPr>
          <p:cNvPr id="5" name="文本框 4" title=""/>
          <p:cNvSpPr txBox="1"/>
          <p:nvPr>
            <p:custDataLst>
              <p:tags r:id="rId2"/>
            </p:custDataLst>
          </p:nvPr>
        </p:nvSpPr>
        <p:spPr>
          <a:xfrm>
            <a:off x="6840220" y="1671955"/>
            <a:ext cx="84963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a:solidFill>
                  <a:srgbClr val="FF0000"/>
                </a:solidFill>
                <a:latin typeface="Times New Roman" panose="02020603050405020304" charset="0"/>
                <a:ea typeface="黑体" panose="02010609060101010101" charset="-122"/>
              </a:rPr>
              <a:t>2</a:t>
            </a:r>
            <a:endParaRPr lang="en-US" altLang="zh-CN" sz="2400" baseline="30000">
              <a:solidFill>
                <a:srgbClr val="FF0000"/>
              </a:solidFill>
              <a:latin typeface="Times New Roman" panose="02020603050405020304" charset="0"/>
              <a:ea typeface="黑体" panose="02010609060101010101" charset="-122"/>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5" name="文本框 4" title=""/>
          <p:cNvSpPr txBox="1"/>
          <p:nvPr>
            <p:custDataLst>
              <p:tags r:id="rId2"/>
            </p:custDataLst>
          </p:nvPr>
        </p:nvSpPr>
        <p:spPr>
          <a:xfrm>
            <a:off x="183515" y="1082040"/>
            <a:ext cx="8776970" cy="36360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20000"/>
              </a:lnSpc>
            </a:pPr>
            <a:r>
              <a:rPr lang="en-US" altLang="zh-CN" sz="2400" b="1">
                <a:latin typeface="Times New Roman" panose="02020603050405020304" charset="0"/>
                <a:ea typeface="黑体" panose="02010609060101010101" charset="-122"/>
                <a:cs typeface="Times New Roman" panose="02020603050405020304" charset="0"/>
              </a:rPr>
              <a:t>2．一元二次不等式的解法</a:t>
            </a:r>
            <a:endParaRPr lang="en-US" altLang="zh-CN" sz="2400" b="1">
              <a:latin typeface="Times New Roman" panose="02020603050405020304" charset="0"/>
              <a:ea typeface="黑体" panose="02010609060101010101" charset="-122"/>
              <a:cs typeface="Times New Roman" panose="02020603050405020304" charset="0"/>
            </a:endParaRPr>
          </a:p>
          <a:p>
            <a:pPr indent="609600" fontAlgn="auto">
              <a:lnSpc>
                <a:spcPct val="120000"/>
              </a:lnSpc>
            </a:pPr>
            <a:r>
              <a:rPr lang="en-US" altLang="zh-CN" sz="2400">
                <a:latin typeface="Times New Roman" panose="02020603050405020304" charset="0"/>
                <a:ea typeface="黑体" panose="02010609060101010101" charset="-122"/>
                <a:cs typeface="Times New Roman" panose="02020603050405020304" charset="0"/>
              </a:rPr>
              <a:t>对于一元二次不等式</a:t>
            </a:r>
            <a:r>
              <a:rPr lang="en-US" altLang="zh-CN" sz="2400" i="1">
                <a:latin typeface="Times New Roman" panose="02020603050405020304" charset="0"/>
                <a:ea typeface="黑体" panose="02010609060101010101" charset="-122"/>
                <a:cs typeface="Times New Roman" panose="02020603050405020304" charset="0"/>
              </a:rPr>
              <a:t>ax</a:t>
            </a:r>
            <a:r>
              <a:rPr lang="en-US" altLang="zh-CN" sz="2400" baseline="30000">
                <a:latin typeface="Times New Roman" panose="02020603050405020304" charset="0"/>
                <a:ea typeface="黑体" panose="02010609060101010101" charset="-122"/>
                <a:cs typeface="Times New Roman" panose="02020603050405020304" charset="0"/>
              </a:rPr>
              <a:t>2</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rPr>
              <a:t>bx</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rPr>
              <a:t>c</a:t>
            </a:r>
            <a:r>
              <a:rPr lang="en-US" altLang="zh-CN" sz="2400">
                <a:latin typeface="Times New Roman" panose="02020603050405020304" charset="0"/>
                <a:ea typeface="黑体" panose="02010609060101010101" charset="-122"/>
                <a:cs typeface="Times New Roman" panose="02020603050405020304" charset="0"/>
              </a:rPr>
              <a:t>&gt;0，设</a:t>
            </a:r>
            <a:r>
              <a:rPr lang="en-US" altLang="zh-CN" sz="2400" i="1">
                <a:latin typeface="Times New Roman" panose="02020603050405020304" charset="0"/>
                <a:ea typeface="黑体" panose="02010609060101010101" charset="-122"/>
                <a:cs typeface="Times New Roman" panose="02020603050405020304" charset="0"/>
              </a:rPr>
              <a:t>a</a:t>
            </a:r>
            <a:r>
              <a:rPr lang="en-US" altLang="zh-CN" sz="2400">
                <a:latin typeface="Times New Roman" panose="02020603050405020304" charset="0"/>
                <a:ea typeface="黑体" panose="02010609060101010101" charset="-122"/>
                <a:cs typeface="Times New Roman" panose="02020603050405020304" charset="0"/>
              </a:rPr>
              <a:t>&gt;0（当</a:t>
            </a:r>
            <a:r>
              <a:rPr lang="en-US" altLang="zh-CN" sz="2400" i="1">
                <a:latin typeface="Times New Roman" panose="02020603050405020304" charset="0"/>
                <a:ea typeface="黑体" panose="02010609060101010101" charset="-122"/>
                <a:cs typeface="Times New Roman" panose="02020603050405020304" charset="0"/>
              </a:rPr>
              <a:t>a</a:t>
            </a:r>
            <a:r>
              <a:rPr lang="en-US" altLang="zh-CN" sz="2400">
                <a:latin typeface="Times New Roman" panose="02020603050405020304" charset="0"/>
                <a:ea typeface="黑体" panose="02010609060101010101" charset="-122"/>
                <a:cs typeface="Times New Roman" panose="02020603050405020304" charset="0"/>
              </a:rPr>
              <a:t>&lt;0时，可转化为</a:t>
            </a:r>
            <a:r>
              <a:rPr lang="en-US" altLang="zh-CN" sz="2400" i="1">
                <a:latin typeface="Times New Roman" panose="02020603050405020304" charset="0"/>
                <a:ea typeface="黑体" panose="02010609060101010101" charset="-122"/>
                <a:cs typeface="Times New Roman" panose="02020603050405020304" charset="0"/>
              </a:rPr>
              <a:t>a</a:t>
            </a:r>
            <a:r>
              <a:rPr lang="en-US" altLang="zh-CN" sz="2400">
                <a:latin typeface="Times New Roman" panose="02020603050405020304" charset="0"/>
                <a:ea typeface="黑体" panose="02010609060101010101" charset="-122"/>
                <a:cs typeface="Times New Roman" panose="02020603050405020304" charset="0"/>
              </a:rPr>
              <a:t>&gt;0）.如图所示．</a:t>
            </a:r>
            <a:endParaRPr lang="en-US" altLang="zh-CN" sz="2400">
              <a:latin typeface="Times New Roman" panose="02020603050405020304" charset="0"/>
              <a:ea typeface="黑体" panose="02010609060101010101" charset="-122"/>
              <a:cs typeface="Times New Roman" panose="02020603050405020304" charset="0"/>
            </a:endParaRPr>
          </a:p>
          <a:p>
            <a:pPr indent="609600" fontAlgn="auto">
              <a:lnSpc>
                <a:spcPct val="120000"/>
              </a:lnSpc>
            </a:pPr>
            <a:endParaRPr lang="en-US" altLang="zh-CN" sz="2400">
              <a:latin typeface="Times New Roman" panose="02020603050405020304" charset="0"/>
              <a:ea typeface="黑体" panose="02010609060101010101" charset="-122"/>
              <a:cs typeface="Times New Roman" panose="02020603050405020304" charset="0"/>
            </a:endParaRPr>
          </a:p>
          <a:p>
            <a:pPr indent="609600" fontAlgn="auto">
              <a:lnSpc>
                <a:spcPct val="120000"/>
              </a:lnSpc>
            </a:pPr>
            <a:endParaRPr lang="en-US" altLang="zh-CN" sz="2400">
              <a:latin typeface="Times New Roman" panose="02020603050405020304" charset="0"/>
              <a:ea typeface="黑体" panose="02010609060101010101" charset="-122"/>
              <a:cs typeface="Times New Roman" panose="02020603050405020304" charset="0"/>
            </a:endParaRPr>
          </a:p>
          <a:p>
            <a:pPr indent="609600" fontAlgn="auto">
              <a:lnSpc>
                <a:spcPct val="120000"/>
              </a:lnSpc>
            </a:pPr>
            <a:endParaRPr lang="en-US" altLang="zh-CN" sz="2400">
              <a:latin typeface="Times New Roman" panose="02020603050405020304" charset="0"/>
              <a:ea typeface="黑体" panose="02010609060101010101" charset="-122"/>
              <a:cs typeface="Times New Roman" panose="02020603050405020304" charset="0"/>
            </a:endParaRPr>
          </a:p>
          <a:p>
            <a:pPr indent="609600" algn="ctr" fontAlgn="auto">
              <a:lnSpc>
                <a:spcPct val="120000"/>
              </a:lnSpc>
            </a:pPr>
            <a:endParaRPr lang="en-US" altLang="zh-CN" sz="2400">
              <a:latin typeface="Times New Roman" panose="02020603050405020304" charset="0"/>
              <a:ea typeface="黑体" panose="02010609060101010101" charset="-122"/>
              <a:cs typeface="Times New Roman" panose="02020603050405020304" charset="0"/>
            </a:endParaRPr>
          </a:p>
          <a:p>
            <a:pPr indent="609600" algn="ctr" fontAlgn="auto">
              <a:lnSpc>
                <a:spcPct val="120000"/>
              </a:lnSpc>
            </a:pPr>
            <a:endParaRPr lang="en-US" altLang="zh-CN" sz="2400">
              <a:latin typeface="Times New Roman" panose="02020603050405020304" charset="0"/>
              <a:ea typeface="黑体" panose="02010609060101010101" charset="-122"/>
              <a:cs typeface="Times New Roman" panose="02020603050405020304" charset="0"/>
            </a:endParaRPr>
          </a:p>
        </p:txBody>
      </p:sp>
      <p:pic>
        <p:nvPicPr>
          <p:cNvPr id="2" name="图片 -2147482564" title=""/>
          <p:cNvPicPr>
            <a:picLocks noChangeAspect="1"/>
          </p:cNvPicPr>
          <p:nvPr>
            <p:custDataLst>
              <p:tags r:id="rId4"/>
            </p:custDataLst>
          </p:nvPr>
        </p:nvPicPr>
        <p:blipFill>
          <a:blip r:embed="rId3"/>
          <a:stretch>
            <a:fillRect/>
          </a:stretch>
        </p:blipFill>
        <p:spPr>
          <a:xfrm>
            <a:off x="1835785" y="2967990"/>
            <a:ext cx="5819775" cy="1580515"/>
          </a:xfrm>
          <a:prstGeom prst="rect">
            <a:avLst/>
          </a:prstGeom>
          <a:noFill/>
          <a:ln w="9525">
            <a:noFill/>
          </a:ln>
        </p:spPr>
      </p:pic>
    </p:spTree>
  </p:cSld>
  <p:clrMapOvr>
    <a:masterClrMapping/>
  </p:clrMapOvr>
  <p:transition spd="slow"/>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5" name="文本框 4" title=""/>
          <p:cNvSpPr txBox="1"/>
          <p:nvPr>
            <p:custDataLst>
              <p:tags r:id="rId2"/>
            </p:custDataLst>
          </p:nvPr>
        </p:nvSpPr>
        <p:spPr>
          <a:xfrm>
            <a:off x="183515" y="1143000"/>
            <a:ext cx="8776970" cy="27495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20000"/>
              </a:lnSpc>
            </a:pPr>
            <a:r>
              <a:rPr lang="en-US" altLang="zh-CN" sz="2400">
                <a:latin typeface="Times New Roman" panose="02020603050405020304" charset="0"/>
                <a:ea typeface="黑体" panose="02010609060101010101" charset="-122"/>
                <a:cs typeface="Times New Roman" panose="02020603050405020304" charset="0"/>
              </a:rPr>
              <a:t>(1)当</a:t>
            </a:r>
            <a:r>
              <a:rPr lang="en-US" altLang="zh-CN" sz="2400" i="1">
                <a:latin typeface="Times New Roman" panose="02020603050405020304" charset="0"/>
                <a:ea typeface="黑体" panose="02010609060101010101" charset="-122"/>
                <a:cs typeface="Times New Roman" panose="02020603050405020304" charset="0"/>
              </a:rPr>
              <a:t>Δ</a:t>
            </a:r>
            <a:r>
              <a:rPr lang="en-US" altLang="zh-CN" sz="2400">
                <a:latin typeface="Times New Roman" panose="02020603050405020304" charset="0"/>
                <a:ea typeface="黑体" panose="02010609060101010101" charset="-122"/>
                <a:cs typeface="Times New Roman" panose="02020603050405020304" charset="0"/>
              </a:rPr>
              <a:t>&gt;0时，即方程</a:t>
            </a:r>
            <a:r>
              <a:rPr lang="en-US" altLang="zh-CN" sz="2400" i="1">
                <a:latin typeface="Times New Roman" panose="02020603050405020304" charset="0"/>
                <a:ea typeface="黑体" panose="02010609060101010101" charset="-122"/>
                <a:cs typeface="Times New Roman" panose="02020603050405020304" charset="0"/>
              </a:rPr>
              <a:t>ax</a:t>
            </a:r>
            <a:r>
              <a:rPr lang="en-US" altLang="zh-CN" sz="2400" baseline="30000">
                <a:latin typeface="Times New Roman" panose="02020603050405020304" charset="0"/>
                <a:ea typeface="黑体" panose="02010609060101010101" charset="-122"/>
                <a:cs typeface="Times New Roman" panose="02020603050405020304" charset="0"/>
              </a:rPr>
              <a:t>2</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rPr>
              <a:t>bx</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rPr>
              <a:t>c</a:t>
            </a:r>
            <a:r>
              <a:rPr lang="en-US" altLang="zh-CN" sz="2400">
                <a:latin typeface="Times New Roman" panose="02020603050405020304" charset="0"/>
                <a:ea typeface="黑体" panose="02010609060101010101" charset="-122"/>
                <a:cs typeface="Times New Roman" panose="02020603050405020304" charset="0"/>
              </a:rPr>
              <a:t>＝0有两个不等的实数根</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baseline="-25000">
                <a:latin typeface="Times New Roman" panose="02020603050405020304" charset="0"/>
                <a:ea typeface="黑体" panose="02010609060101010101" charset="-122"/>
                <a:cs typeface="Times New Roman" panose="02020603050405020304" charset="0"/>
              </a:rPr>
              <a:t>1</a:t>
            </a:r>
            <a:r>
              <a:rPr lang="en-US" altLang="zh-CN" sz="2400">
                <a:latin typeface="Times New Roman" panose="02020603050405020304" charset="0"/>
                <a:ea typeface="黑体" panose="02010609060101010101" charset="-122"/>
                <a:cs typeface="Times New Roman" panose="02020603050405020304" charset="0"/>
              </a:rPr>
              <a:t>和</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baseline="-25000">
                <a:latin typeface="Times New Roman" panose="02020603050405020304" charset="0"/>
                <a:ea typeface="黑体" panose="02010609060101010101" charset="-122"/>
                <a:cs typeface="Times New Roman" panose="02020603050405020304" charset="0"/>
              </a:rPr>
              <a:t>2</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baseline="-25000">
                <a:latin typeface="Times New Roman" panose="02020603050405020304" charset="0"/>
                <a:ea typeface="黑体" panose="02010609060101010101" charset="-122"/>
                <a:cs typeface="Times New Roman" panose="02020603050405020304" charset="0"/>
              </a:rPr>
              <a:t>1</a:t>
            </a:r>
            <a:r>
              <a:rPr lang="en-US" altLang="zh-CN" sz="2400">
                <a:latin typeface="Times New Roman" panose="02020603050405020304" charset="0"/>
                <a:ea typeface="黑体" panose="02010609060101010101" charset="-122"/>
                <a:cs typeface="Times New Roman" panose="02020603050405020304" charset="0"/>
              </a:rPr>
              <a:t>&lt;</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baseline="-25000">
                <a:latin typeface="Times New Roman" panose="02020603050405020304" charset="0"/>
                <a:ea typeface="黑体" panose="02010609060101010101" charset="-122"/>
                <a:cs typeface="Times New Roman" panose="02020603050405020304" charset="0"/>
              </a:rPr>
              <a:t>2</a:t>
            </a:r>
            <a:r>
              <a:rPr lang="en-US" altLang="zh-CN" sz="2400">
                <a:latin typeface="Times New Roman" panose="02020603050405020304" charset="0"/>
                <a:ea typeface="黑体" panose="02010609060101010101" charset="-122"/>
                <a:cs typeface="Times New Roman" panose="02020603050405020304" charset="0"/>
              </a:rPr>
              <a:t>)，则</a:t>
            </a:r>
            <a:r>
              <a:rPr lang="en-US" altLang="zh-CN" sz="2400" i="1">
                <a:latin typeface="Times New Roman" panose="02020603050405020304" charset="0"/>
                <a:ea typeface="黑体" panose="02010609060101010101" charset="-122"/>
                <a:cs typeface="Times New Roman" panose="02020603050405020304" charset="0"/>
                <a:sym typeface="+mn-ea"/>
              </a:rPr>
              <a:t>ax</a:t>
            </a:r>
            <a:r>
              <a:rPr lang="en-US" altLang="zh-CN" sz="2400" baseline="30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bx</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c</a:t>
            </a:r>
            <a:r>
              <a:rPr lang="en-US" altLang="zh-CN" sz="2400">
                <a:latin typeface="Times New Roman" panose="02020603050405020304" charset="0"/>
                <a:ea typeface="黑体" panose="02010609060101010101" charset="-122"/>
                <a:cs typeface="Times New Roman" panose="02020603050405020304" charset="0"/>
              </a:rPr>
              <a:t>&gt;0取</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轴的上方图像，则其解集</a:t>
            </a:r>
            <a:endParaRPr lang="en-US" altLang="zh-CN" sz="2400">
              <a:latin typeface="Times New Roman" panose="02020603050405020304" charset="0"/>
              <a:ea typeface="黑体" panose="02010609060101010101" charset="-122"/>
              <a:cs typeface="Times New Roman" panose="02020603050405020304" charset="0"/>
            </a:endParaRPr>
          </a:p>
          <a:p>
            <a:pPr indent="0" fontAlgn="auto">
              <a:lnSpc>
                <a:spcPct val="120000"/>
              </a:lnSpc>
            </a:pPr>
            <a:r>
              <a:rPr lang="en-US" altLang="zh-CN" sz="2400">
                <a:latin typeface="Times New Roman" panose="02020603050405020304" charset="0"/>
                <a:ea typeface="黑体" panose="02010609060101010101" charset="-122"/>
                <a:cs typeface="Times New Roman" panose="02020603050405020304" charset="0"/>
              </a:rPr>
              <a:t>是</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sym typeface="+mn-ea"/>
              </a:rPr>
              <a:t>ax</a:t>
            </a:r>
            <a:r>
              <a:rPr lang="en-US" altLang="zh-CN" sz="2400" baseline="30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bx</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c</a:t>
            </a:r>
            <a:r>
              <a:rPr lang="en-US" altLang="zh-CN" sz="2400">
                <a:latin typeface="Times New Roman" panose="02020603050405020304" charset="0"/>
                <a:ea typeface="黑体" panose="02010609060101010101" charset="-122"/>
                <a:cs typeface="Times New Roman" panose="02020603050405020304" charset="0"/>
              </a:rPr>
              <a:t>≥0取</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轴的上方图像或与</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a:t>
            </a:r>
            <a:endParaRPr lang="en-US" altLang="zh-CN" sz="2400">
              <a:latin typeface="Times New Roman" panose="02020603050405020304" charset="0"/>
              <a:ea typeface="黑体" panose="02010609060101010101" charset="-122"/>
              <a:cs typeface="Times New Roman" panose="02020603050405020304" charset="0"/>
            </a:endParaRPr>
          </a:p>
          <a:p>
            <a:pPr indent="0" fontAlgn="auto">
              <a:lnSpc>
                <a:spcPct val="120000"/>
              </a:lnSpc>
            </a:pPr>
            <a:r>
              <a:rPr lang="en-US" altLang="zh-CN" sz="2400">
                <a:latin typeface="Times New Roman" panose="02020603050405020304" charset="0"/>
                <a:ea typeface="黑体" panose="02010609060101010101" charset="-122"/>
                <a:cs typeface="Times New Roman" panose="02020603050405020304" charset="0"/>
              </a:rPr>
              <a:t>交点，则其解集是</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sym typeface="+mn-ea"/>
              </a:rPr>
              <a:t>ax</a:t>
            </a:r>
            <a:r>
              <a:rPr lang="en-US" altLang="zh-CN" sz="2400" baseline="30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bx</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c</a:t>
            </a:r>
            <a:r>
              <a:rPr lang="en-US" altLang="zh-CN" sz="2400">
                <a:latin typeface="Times New Roman" panose="02020603050405020304" charset="0"/>
                <a:ea typeface="黑体" panose="02010609060101010101" charset="-122"/>
                <a:cs typeface="Times New Roman" panose="02020603050405020304" charset="0"/>
              </a:rPr>
              <a:t>&lt;0取</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轴的下方图像，则其解集是</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rPr>
              <a:t>ax</a:t>
            </a:r>
            <a:r>
              <a:rPr lang="en-US" altLang="zh-CN" sz="2400" baseline="30000">
                <a:latin typeface="Times New Roman" panose="02020603050405020304" charset="0"/>
                <a:ea typeface="黑体" panose="02010609060101010101" charset="-122"/>
                <a:cs typeface="Times New Roman" panose="02020603050405020304" charset="0"/>
              </a:rPr>
              <a:t>2</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rPr>
              <a:t>bx</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rPr>
              <a:t>c</a:t>
            </a:r>
            <a:r>
              <a:rPr lang="en-US" altLang="zh-CN" sz="2400">
                <a:latin typeface="Times New Roman" panose="02020603050405020304" charset="0"/>
                <a:ea typeface="黑体" panose="02010609060101010101" charset="-122"/>
                <a:cs typeface="Times New Roman" panose="02020603050405020304" charset="0"/>
              </a:rPr>
              <a:t>≤0取</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轴的下方图像或与</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轴的交点，则其解集是</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rPr>
              <a:t>．</a:t>
            </a:r>
            <a:endParaRPr lang="en-US" altLang="zh-CN" sz="2400">
              <a:latin typeface="Times New Roman" panose="02020603050405020304" charset="0"/>
              <a:ea typeface="黑体" panose="02010609060101010101" charset="-122"/>
              <a:cs typeface="Times New Roman" panose="02020603050405020304" charset="0"/>
            </a:endParaRPr>
          </a:p>
        </p:txBody>
      </p:sp>
      <p:graphicFrame>
        <p:nvGraphicFramePr>
          <p:cNvPr id="17" name="对象 16" title="">
            <a:hlinkClick action="ppaction://ole?verb="/>
          </p:cNvPr>
          <p:cNvGraphicFramePr>
            <a:graphicFrameLocks noChangeAspect="1"/>
          </p:cNvGraphicFramePr>
          <p:nvPr>
            <p:custDataLst>
              <p:tags r:id="rId3"/>
            </p:custDataLst>
          </p:nvPr>
        </p:nvGraphicFramePr>
        <p:xfrm>
          <a:off x="728348" y="1921513"/>
          <a:ext cx="2322195" cy="572770"/>
        </p:xfrm>
        <a:graphic>
          <a:graphicData uri="http://schemas.openxmlformats.org/presentationml/2006/ole">
            <mc:AlternateContent>
              <mc:Choice xmlns:v="urn:schemas-microsoft-com:vml" Requires="v">
                <p:oleObj spid="_x0000_s1038" r:id="rId4" imgW="1130300" imgH="279400" progId="Equation.KSEE3">
                  <p:embed/>
                </p:oleObj>
              </mc:Choice>
              <mc:Fallback>
                <p:oleObj r:id="rId4" imgW="1130300" imgH="279400" progId="Equation.KSEE3">
                  <p:embed/>
                  <p:pic>
                    <p:nvPicPr>
                      <p:cNvPr id="0" name="OLE substitute image"/>
                      <p:cNvPicPr/>
                      <p:nvPr/>
                    </p:nvPicPr>
                    <p:blipFill>
                      <a:blip r:embed="rId5"/>
                      <a:stretch>
                        <a:fillRect/>
                      </a:stretch>
                    </p:blipFill>
                    <p:spPr>
                      <a:xfrm>
                        <a:off x="728348" y="1921513"/>
                        <a:ext cx="2322195" cy="572770"/>
                      </a:xfrm>
                      <a:prstGeom prst="rect">
                        <a:avLst/>
                      </a:prstGeom>
                    </p:spPr>
                  </p:pic>
                </p:oleObj>
              </mc:Fallback>
            </mc:AlternateContent>
          </a:graphicData>
        </a:graphic>
      </p:graphicFrame>
      <p:graphicFrame>
        <p:nvGraphicFramePr>
          <p:cNvPr id="19" name="对象 18" title="">
            <a:hlinkClick action="ppaction://ole?verb="/>
          </p:cNvPr>
          <p:cNvGraphicFramePr>
            <a:graphicFrameLocks noChangeAspect="1"/>
          </p:cNvGraphicFramePr>
          <p:nvPr>
            <p:custDataLst>
              <p:tags r:id="rId6"/>
            </p:custDataLst>
          </p:nvPr>
        </p:nvGraphicFramePr>
        <p:xfrm>
          <a:off x="2894333" y="2380618"/>
          <a:ext cx="2322195" cy="572770"/>
        </p:xfrm>
        <a:graphic>
          <a:graphicData uri="http://schemas.openxmlformats.org/presentationml/2006/ole">
            <mc:AlternateContent>
              <mc:Choice xmlns:v="urn:schemas-microsoft-com:vml" Requires="v">
                <p:oleObj spid="_x0000_s1039" r:id="rId7" imgW="1130300" imgH="279400" progId="Equation.KSEE3">
                  <p:embed/>
                </p:oleObj>
              </mc:Choice>
              <mc:Fallback>
                <p:oleObj r:id="rId7" imgW="1130300" imgH="279400" progId="Equation.KSEE3">
                  <p:embed/>
                  <p:pic>
                    <p:nvPicPr>
                      <p:cNvPr id="0" name="OLE substitute image"/>
                      <p:cNvPicPr/>
                      <p:nvPr/>
                    </p:nvPicPr>
                    <p:blipFill>
                      <a:blip r:embed="rId8"/>
                      <a:stretch>
                        <a:fillRect/>
                      </a:stretch>
                    </p:blipFill>
                    <p:spPr>
                      <a:xfrm>
                        <a:off x="2894333" y="2380618"/>
                        <a:ext cx="2322195" cy="572770"/>
                      </a:xfrm>
                      <a:prstGeom prst="rect">
                        <a:avLst/>
                      </a:prstGeom>
                    </p:spPr>
                  </p:pic>
                </p:oleObj>
              </mc:Fallback>
            </mc:AlternateContent>
          </a:graphicData>
        </a:graphic>
      </p:graphicFrame>
      <p:graphicFrame>
        <p:nvGraphicFramePr>
          <p:cNvPr id="21" name="对象 20" title="">
            <a:hlinkClick action="ppaction://ole?verb="/>
          </p:cNvPr>
          <p:cNvGraphicFramePr>
            <a:graphicFrameLocks noChangeAspect="1"/>
          </p:cNvGraphicFramePr>
          <p:nvPr>
            <p:custDataLst>
              <p:tags r:id="rId9"/>
            </p:custDataLst>
          </p:nvPr>
        </p:nvGraphicFramePr>
        <p:xfrm>
          <a:off x="3102613" y="2839088"/>
          <a:ext cx="1905635" cy="572770"/>
        </p:xfrm>
        <a:graphic>
          <a:graphicData uri="http://schemas.openxmlformats.org/presentationml/2006/ole">
            <mc:AlternateContent>
              <mc:Choice xmlns:v="urn:schemas-microsoft-com:vml" Requires="v">
                <p:oleObj spid="_x0000_s1040" r:id="rId10" imgW="927100" imgH="279400" progId="Equation.KSEE3">
                  <p:embed/>
                </p:oleObj>
              </mc:Choice>
              <mc:Fallback>
                <p:oleObj r:id="rId10" imgW="927100" imgH="279400" progId="Equation.KSEE3">
                  <p:embed/>
                  <p:pic>
                    <p:nvPicPr>
                      <p:cNvPr id="0" name="OLE substitute image"/>
                      <p:cNvPicPr/>
                      <p:nvPr/>
                    </p:nvPicPr>
                    <p:blipFill>
                      <a:blip r:embed="rId11"/>
                      <a:stretch>
                        <a:fillRect/>
                      </a:stretch>
                    </p:blipFill>
                    <p:spPr>
                      <a:xfrm>
                        <a:off x="3102613" y="2839088"/>
                        <a:ext cx="1905635" cy="572770"/>
                      </a:xfrm>
                      <a:prstGeom prst="rect">
                        <a:avLst/>
                      </a:prstGeom>
                    </p:spPr>
                  </p:pic>
                </p:oleObj>
              </mc:Fallback>
            </mc:AlternateContent>
          </a:graphicData>
        </a:graphic>
      </p:graphicFrame>
      <p:graphicFrame>
        <p:nvGraphicFramePr>
          <p:cNvPr id="23" name="对象 22" title="">
            <a:hlinkClick action="ppaction://ole?verb="/>
          </p:cNvPr>
          <p:cNvGraphicFramePr>
            <a:graphicFrameLocks noChangeAspect="1"/>
          </p:cNvGraphicFramePr>
          <p:nvPr>
            <p:custDataLst>
              <p:tags r:id="rId12"/>
            </p:custDataLst>
          </p:nvPr>
        </p:nvGraphicFramePr>
        <p:xfrm>
          <a:off x="5031109" y="3251838"/>
          <a:ext cx="1905635" cy="572770"/>
        </p:xfrm>
        <a:graphic>
          <a:graphicData uri="http://schemas.openxmlformats.org/presentationml/2006/ole">
            <mc:AlternateContent>
              <mc:Choice xmlns:v="urn:schemas-microsoft-com:vml" Requires="v">
                <p:oleObj spid="_x0000_s1041" r:id="rId13" imgW="927100" imgH="279400" progId="Equation.KSEE3">
                  <p:embed/>
                </p:oleObj>
              </mc:Choice>
              <mc:Fallback>
                <p:oleObj r:id="rId13" imgW="927100" imgH="279400" progId="Equation.KSEE3">
                  <p:embed/>
                  <p:pic>
                    <p:nvPicPr>
                      <p:cNvPr id="0" name="OLE substitute image"/>
                      <p:cNvPicPr/>
                      <p:nvPr/>
                    </p:nvPicPr>
                    <p:blipFill>
                      <a:blip r:embed="rId14"/>
                      <a:stretch>
                        <a:fillRect/>
                      </a:stretch>
                    </p:blipFill>
                    <p:spPr>
                      <a:xfrm>
                        <a:off x="5031109" y="3251838"/>
                        <a:ext cx="1905635" cy="572770"/>
                      </a:xfrm>
                      <a:prstGeom prst="rect">
                        <a:avLst/>
                      </a:prstGeom>
                    </p:spPr>
                  </p:pic>
                </p:oleObj>
              </mc:Fallback>
            </mc:AlternateContent>
          </a:graphicData>
        </a:graphic>
      </p:graphicFrame>
      <p:pic>
        <p:nvPicPr>
          <p:cNvPr id="2" name="Picture 2"/>
          <p:cNvPicPr>
            <a:picLocks noChangeAspect="1"/>
          </p:cNvPicPr>
          <p:nvPr/>
        </p:nvPicPr>
        <p:blipFill>
          <a:blip r:embed="rId15"/>
          <a:stretch>
            <a:fillRect/>
          </a:stretch>
        </p:blipFill>
        <p:spPr>
          <a:xfrm flipH="1">
            <a:off x="10299700" y="10858500"/>
            <a:ext cx="0" cy="0"/>
          </a:xfrm>
          <a:prstGeom prst="rect">
            <a:avLst/>
          </a:prstGeom>
          <a:ln>
            <a:noFill/>
          </a:ln>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linds(horizontal)">
                                      <p:cBhvr>
                                        <p:cTn id="7" dur="500"/>
                                        <p:tgtEl>
                                          <p:spTgt spid="1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blinds(horizontal)">
                                      <p:cBhvr>
                                        <p:cTn id="12" dur="500"/>
                                        <p:tgtEl>
                                          <p:spTgt spid="1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blinds(horizontal)">
                                      <p:cBhvr>
                                        <p:cTn id="17" dur="500"/>
                                        <p:tgtEl>
                                          <p:spTgt spid="2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blinds(horizontal)">
                                      <p:cBhvr>
                                        <p:cTn id="2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5" name="文本框 4" title=""/>
          <p:cNvSpPr txBox="1"/>
          <p:nvPr>
            <p:custDataLst>
              <p:tags r:id="rId2"/>
            </p:custDataLst>
          </p:nvPr>
        </p:nvSpPr>
        <p:spPr>
          <a:xfrm>
            <a:off x="183515" y="1059180"/>
            <a:ext cx="8776970" cy="36360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20000"/>
              </a:lnSpc>
            </a:pPr>
            <a:r>
              <a:rPr lang="en-US" altLang="zh-CN" sz="2400">
                <a:latin typeface="Times New Roman" panose="02020603050405020304" charset="0"/>
                <a:ea typeface="黑体" panose="02010609060101010101" charset="-122"/>
                <a:cs typeface="Times New Roman" panose="02020603050405020304" charset="0"/>
              </a:rPr>
              <a:t>(2)当</a:t>
            </a:r>
            <a:r>
              <a:rPr lang="en-US" altLang="zh-CN" sz="2400" i="1">
                <a:latin typeface="Times New Roman" panose="02020603050405020304" charset="0"/>
                <a:ea typeface="黑体" panose="02010609060101010101" charset="-122"/>
                <a:cs typeface="Times New Roman" panose="02020603050405020304" charset="0"/>
              </a:rPr>
              <a:t>Δ</a:t>
            </a:r>
            <a:r>
              <a:rPr lang="en-US" altLang="zh-CN" sz="2400">
                <a:latin typeface="Times New Roman" panose="02020603050405020304" charset="0"/>
                <a:ea typeface="黑体" panose="02010609060101010101" charset="-122"/>
                <a:cs typeface="Times New Roman" panose="02020603050405020304" charset="0"/>
              </a:rPr>
              <a:t>＝0时，即方程</a:t>
            </a:r>
            <a:r>
              <a:rPr lang="en-US" altLang="zh-CN" sz="2400" i="1">
                <a:latin typeface="Times New Roman" panose="02020603050405020304" charset="0"/>
                <a:ea typeface="黑体" panose="02010609060101010101" charset="-122"/>
                <a:cs typeface="Times New Roman" panose="02020603050405020304" charset="0"/>
                <a:sym typeface="+mn-ea"/>
              </a:rPr>
              <a:t>ax</a:t>
            </a:r>
            <a:r>
              <a:rPr lang="en-US" altLang="zh-CN" sz="2400" baseline="30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bx</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c</a:t>
            </a:r>
            <a:r>
              <a:rPr lang="en-US" altLang="zh-CN" sz="2400">
                <a:latin typeface="Times New Roman" panose="02020603050405020304" charset="0"/>
                <a:ea typeface="黑体" panose="02010609060101010101" charset="-122"/>
                <a:cs typeface="Times New Roman" panose="02020603050405020304" charset="0"/>
              </a:rPr>
              <a:t>＝0有两个相等的实数根</a:t>
            </a:r>
            <a:r>
              <a:rPr lang="en-US" altLang="zh-CN" sz="2400" i="1">
                <a:latin typeface="Times New Roman" panose="02020603050405020304" charset="0"/>
                <a:ea typeface="黑体" panose="02010609060101010101" charset="-122"/>
                <a:cs typeface="Times New Roman" panose="02020603050405020304" charset="0"/>
                <a:sym typeface="+mn-ea"/>
              </a:rPr>
              <a:t>x</a:t>
            </a:r>
            <a:r>
              <a:rPr lang="en-US" altLang="zh-CN" sz="2400" baseline="-25000">
                <a:latin typeface="Times New Roman" panose="02020603050405020304" charset="0"/>
                <a:ea typeface="黑体" panose="02010609060101010101" charset="-122"/>
                <a:cs typeface="Times New Roman" panose="02020603050405020304" charset="0"/>
                <a:sym typeface="+mn-ea"/>
              </a:rPr>
              <a:t>1</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sym typeface="+mn-ea"/>
              </a:rPr>
              <a:t>x</a:t>
            </a:r>
            <a:r>
              <a:rPr lang="en-US" altLang="zh-CN" sz="2400" baseline="-25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rPr>
              <a:t>＝          ，则</a:t>
            </a:r>
            <a:r>
              <a:rPr lang="en-US" altLang="zh-CN" sz="2400" i="1">
                <a:latin typeface="Times New Roman" panose="02020603050405020304" charset="0"/>
                <a:ea typeface="黑体" panose="02010609060101010101" charset="-122"/>
                <a:cs typeface="Times New Roman" panose="02020603050405020304" charset="0"/>
                <a:sym typeface="+mn-ea"/>
              </a:rPr>
              <a:t>ax</a:t>
            </a:r>
            <a:r>
              <a:rPr lang="en-US" altLang="zh-CN" sz="2400" baseline="30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bx</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c</a:t>
            </a:r>
            <a:r>
              <a:rPr lang="en-US" altLang="zh-CN" sz="2400">
                <a:latin typeface="Times New Roman" panose="02020603050405020304" charset="0"/>
                <a:ea typeface="黑体" panose="02010609060101010101" charset="-122"/>
                <a:cs typeface="Times New Roman" panose="02020603050405020304" charset="0"/>
              </a:rPr>
              <a:t>&gt;0取</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轴的上方图像，则其解集</a:t>
            </a:r>
            <a:endParaRPr lang="en-US" altLang="zh-CN" sz="2400">
              <a:latin typeface="Times New Roman" panose="02020603050405020304" charset="0"/>
              <a:ea typeface="黑体" panose="02010609060101010101" charset="-122"/>
              <a:cs typeface="Times New Roman" panose="02020603050405020304" charset="0"/>
            </a:endParaRPr>
          </a:p>
          <a:p>
            <a:pPr indent="0" fontAlgn="auto">
              <a:lnSpc>
                <a:spcPct val="120000"/>
              </a:lnSpc>
            </a:pPr>
            <a:endParaRPr lang="en-US" altLang="zh-CN" sz="2400">
              <a:latin typeface="Times New Roman" panose="02020603050405020304" charset="0"/>
              <a:ea typeface="黑体" panose="02010609060101010101" charset="-122"/>
              <a:cs typeface="Times New Roman" panose="02020603050405020304" charset="0"/>
            </a:endParaRPr>
          </a:p>
          <a:p>
            <a:pPr indent="0" fontAlgn="auto">
              <a:lnSpc>
                <a:spcPct val="120000"/>
              </a:lnSpc>
            </a:pPr>
            <a:r>
              <a:rPr lang="en-US" altLang="zh-CN" sz="2400">
                <a:latin typeface="Times New Roman" panose="02020603050405020304" charset="0"/>
                <a:ea typeface="黑体" panose="02010609060101010101" charset="-122"/>
                <a:cs typeface="Times New Roman" panose="02020603050405020304" charset="0"/>
              </a:rPr>
              <a:t>是</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sym typeface="+mn-ea"/>
              </a:rPr>
              <a:t>ax</a:t>
            </a:r>
            <a:r>
              <a:rPr lang="en-US" altLang="zh-CN" sz="2400" baseline="30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bx</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c</a:t>
            </a:r>
            <a:r>
              <a:rPr lang="en-US" altLang="zh-CN" sz="2400">
                <a:latin typeface="Times New Roman" panose="02020603050405020304" charset="0"/>
                <a:ea typeface="黑体" panose="02010609060101010101" charset="-122"/>
                <a:cs typeface="Times New Roman" panose="02020603050405020304" charset="0"/>
              </a:rPr>
              <a:t>≥0取</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轴的上方图像或与</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轴的交点，则其解集是</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sym typeface="+mn-ea"/>
              </a:rPr>
              <a:t>ax</a:t>
            </a:r>
            <a:r>
              <a:rPr lang="en-US" altLang="zh-CN" sz="2400" baseline="30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bx</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c</a:t>
            </a:r>
            <a:r>
              <a:rPr lang="en-US" altLang="zh-CN" sz="2400">
                <a:latin typeface="Times New Roman" panose="02020603050405020304" charset="0"/>
                <a:ea typeface="黑体" panose="02010609060101010101" charset="-122"/>
                <a:cs typeface="Times New Roman" panose="02020603050405020304" charset="0"/>
              </a:rPr>
              <a:t>&lt;0取</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轴的下方图像，则其解集是</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sym typeface="+mn-ea"/>
              </a:rPr>
              <a:t>ax</a:t>
            </a:r>
            <a:r>
              <a:rPr lang="en-US" altLang="zh-CN" sz="2400" baseline="30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bx</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c</a:t>
            </a:r>
            <a:r>
              <a:rPr lang="en-US" altLang="zh-CN" sz="2400">
                <a:latin typeface="Times New Roman" panose="02020603050405020304" charset="0"/>
                <a:ea typeface="黑体" panose="02010609060101010101" charset="-122"/>
                <a:cs typeface="Times New Roman" panose="02020603050405020304" charset="0"/>
              </a:rPr>
              <a:t>≤0取</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轴的下方图像或与</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a:t>
            </a:r>
            <a:endParaRPr lang="en-US" altLang="zh-CN" sz="2400">
              <a:latin typeface="Times New Roman" panose="02020603050405020304" charset="0"/>
              <a:ea typeface="黑体" panose="02010609060101010101" charset="-122"/>
              <a:cs typeface="Times New Roman" panose="02020603050405020304" charset="0"/>
            </a:endParaRPr>
          </a:p>
          <a:p>
            <a:pPr indent="0" fontAlgn="auto">
              <a:lnSpc>
                <a:spcPct val="120000"/>
              </a:lnSpc>
            </a:pPr>
            <a:endParaRPr lang="en-US" altLang="zh-CN" sz="2400">
              <a:latin typeface="Times New Roman" panose="02020603050405020304" charset="0"/>
              <a:ea typeface="黑体" panose="02010609060101010101" charset="-122"/>
              <a:cs typeface="Times New Roman" panose="02020603050405020304" charset="0"/>
            </a:endParaRPr>
          </a:p>
          <a:p>
            <a:pPr indent="0" fontAlgn="auto">
              <a:lnSpc>
                <a:spcPct val="120000"/>
              </a:lnSpc>
            </a:pPr>
            <a:r>
              <a:rPr lang="en-US" altLang="zh-CN" sz="2400">
                <a:latin typeface="Times New Roman" panose="02020603050405020304" charset="0"/>
                <a:ea typeface="黑体" panose="02010609060101010101" charset="-122"/>
                <a:cs typeface="Times New Roman" panose="02020603050405020304" charset="0"/>
              </a:rPr>
              <a:t>交点，则其解集是</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rPr>
              <a:t>．</a:t>
            </a:r>
            <a:endParaRPr lang="en-US" altLang="zh-CN" sz="2400">
              <a:latin typeface="Times New Roman" panose="02020603050405020304" charset="0"/>
              <a:ea typeface="黑体" panose="02010609060101010101" charset="-122"/>
              <a:cs typeface="Times New Roman" panose="02020603050405020304" charset="0"/>
            </a:endParaRPr>
          </a:p>
        </p:txBody>
      </p:sp>
      <p:graphicFrame>
        <p:nvGraphicFramePr>
          <p:cNvPr id="17" name="对象 16" title="">
            <a:hlinkClick action="ppaction://ole?verb="/>
          </p:cNvPr>
          <p:cNvGraphicFramePr>
            <a:graphicFrameLocks noChangeAspect="1"/>
          </p:cNvGraphicFramePr>
          <p:nvPr>
            <p:custDataLst>
              <p:tags r:id="rId3"/>
            </p:custDataLst>
          </p:nvPr>
        </p:nvGraphicFramePr>
        <p:xfrm>
          <a:off x="883285" y="2066290"/>
          <a:ext cx="1464945" cy="784860"/>
        </p:xfrm>
        <a:graphic>
          <a:graphicData uri="http://schemas.openxmlformats.org/presentationml/2006/ole">
            <mc:AlternateContent>
              <mc:Choice xmlns:v="urn:schemas-microsoft-com:vml" Requires="v">
                <p:oleObj spid="_x0000_s1042" r:id="rId4" imgW="850900" imgH="457200" progId="Equation.KSEE3">
                  <p:embed/>
                </p:oleObj>
              </mc:Choice>
              <mc:Fallback>
                <p:oleObj r:id="rId4" imgW="850900" imgH="457200" progId="Equation.KSEE3">
                  <p:embed/>
                  <p:pic>
                    <p:nvPicPr>
                      <p:cNvPr id="0" name="OLE substitute image"/>
                      <p:cNvPicPr/>
                      <p:nvPr/>
                    </p:nvPicPr>
                    <p:blipFill>
                      <a:blip r:embed="rId5"/>
                      <a:stretch>
                        <a:fillRect/>
                      </a:stretch>
                    </p:blipFill>
                    <p:spPr>
                      <a:xfrm>
                        <a:off x="883285" y="2066290"/>
                        <a:ext cx="1464945" cy="784860"/>
                      </a:xfrm>
                      <a:prstGeom prst="rect">
                        <a:avLst/>
                      </a:prstGeom>
                    </p:spPr>
                  </p:pic>
                </p:oleObj>
              </mc:Fallback>
            </mc:AlternateContent>
          </a:graphicData>
        </a:graphic>
      </p:graphicFrame>
      <p:graphicFrame>
        <p:nvGraphicFramePr>
          <p:cNvPr id="7" name="对象 6" title="">
            <a:hlinkClick action="ppaction://ole?verb="/>
          </p:cNvPr>
          <p:cNvGraphicFramePr>
            <a:graphicFrameLocks noChangeAspect="1"/>
          </p:cNvGraphicFramePr>
          <p:nvPr>
            <p:custDataLst>
              <p:tags r:id="rId6"/>
            </p:custDataLst>
          </p:nvPr>
        </p:nvGraphicFramePr>
        <p:xfrm>
          <a:off x="855345" y="1395730"/>
          <a:ext cx="587375" cy="697865"/>
        </p:xfrm>
        <a:graphic>
          <a:graphicData uri="http://schemas.openxmlformats.org/presentationml/2006/ole">
            <mc:AlternateContent>
              <mc:Choice xmlns:v="urn:schemas-microsoft-com:vml" Requires="v">
                <p:oleObj spid="_x0000_s1043" r:id="rId7" imgW="330200" imgH="393700" progId="Equation.KSEE3">
                  <p:embed/>
                </p:oleObj>
              </mc:Choice>
              <mc:Fallback>
                <p:oleObj r:id="rId7" imgW="330200" imgH="393700" progId="Equation.KSEE3">
                  <p:embed/>
                  <p:pic>
                    <p:nvPicPr>
                      <p:cNvPr id="0" name="OLE substitute image"/>
                      <p:cNvPicPr/>
                      <p:nvPr/>
                    </p:nvPicPr>
                    <p:blipFill>
                      <a:blip r:embed="rId8"/>
                      <a:stretch>
                        <a:fillRect/>
                      </a:stretch>
                    </p:blipFill>
                    <p:spPr>
                      <a:xfrm>
                        <a:off x="855345" y="1395730"/>
                        <a:ext cx="587375" cy="697865"/>
                      </a:xfrm>
                      <a:prstGeom prst="rect">
                        <a:avLst/>
                      </a:prstGeom>
                    </p:spPr>
                  </p:pic>
                </p:oleObj>
              </mc:Fallback>
            </mc:AlternateContent>
          </a:graphicData>
        </a:graphic>
      </p:graphicFrame>
      <p:graphicFrame>
        <p:nvGraphicFramePr>
          <p:cNvPr id="19" name="对象 18" title="">
            <a:hlinkClick action="ppaction://ole?verb="/>
          </p:cNvPr>
          <p:cNvGraphicFramePr>
            <a:graphicFrameLocks noChangeAspect="1"/>
          </p:cNvGraphicFramePr>
          <p:nvPr>
            <p:custDataLst>
              <p:tags r:id="rId9"/>
            </p:custDataLst>
          </p:nvPr>
        </p:nvGraphicFramePr>
        <p:xfrm>
          <a:off x="2583818" y="2873696"/>
          <a:ext cx="339725" cy="338455"/>
        </p:xfrm>
        <a:graphic>
          <a:graphicData uri="http://schemas.openxmlformats.org/presentationml/2006/ole">
            <mc:AlternateContent>
              <mc:Choice xmlns:v="urn:schemas-microsoft-com:vml" Requires="v">
                <p:oleObj spid="_x0000_s1044" r:id="rId10" imgW="165100" imgH="165100" progId="Equation.KSEE3">
                  <p:embed/>
                </p:oleObj>
              </mc:Choice>
              <mc:Fallback>
                <p:oleObj r:id="rId10" imgW="165100" imgH="165100" progId="Equation.KSEE3">
                  <p:embed/>
                  <p:pic>
                    <p:nvPicPr>
                      <p:cNvPr id="0" name="OLE substitute image"/>
                      <p:cNvPicPr/>
                      <p:nvPr/>
                    </p:nvPicPr>
                    <p:blipFill>
                      <a:blip r:embed="rId11"/>
                      <a:stretch>
                        <a:fillRect/>
                      </a:stretch>
                    </p:blipFill>
                    <p:spPr>
                      <a:xfrm>
                        <a:off x="2583818" y="2873696"/>
                        <a:ext cx="339725" cy="338455"/>
                      </a:xfrm>
                      <a:prstGeom prst="rect">
                        <a:avLst/>
                      </a:prstGeom>
                    </p:spPr>
                  </p:pic>
                </p:oleObj>
              </mc:Fallback>
            </mc:AlternateContent>
          </a:graphicData>
        </a:graphic>
      </p:graphicFrame>
      <p:graphicFrame>
        <p:nvGraphicFramePr>
          <p:cNvPr id="21" name="对象 20" title="">
            <a:hlinkClick action="ppaction://ole?verb="/>
          </p:cNvPr>
          <p:cNvGraphicFramePr>
            <a:graphicFrameLocks noChangeAspect="1"/>
          </p:cNvGraphicFramePr>
          <p:nvPr>
            <p:custDataLst>
              <p:tags r:id="rId12"/>
            </p:custDataLst>
          </p:nvPr>
        </p:nvGraphicFramePr>
        <p:xfrm>
          <a:off x="1948818" y="3336928"/>
          <a:ext cx="339725" cy="363220"/>
        </p:xfrm>
        <a:graphic>
          <a:graphicData uri="http://schemas.openxmlformats.org/presentationml/2006/ole">
            <mc:AlternateContent>
              <mc:Choice xmlns:v="urn:schemas-microsoft-com:vml" Requires="v">
                <p:oleObj spid="_x0000_s1045" r:id="rId13" imgW="165100" imgH="177165" progId="Equation.KSEE3">
                  <p:embed/>
                </p:oleObj>
              </mc:Choice>
              <mc:Fallback>
                <p:oleObj r:id="rId13" imgW="165100" imgH="177165" progId="Equation.KSEE3">
                  <p:embed/>
                  <p:pic>
                    <p:nvPicPr>
                      <p:cNvPr id="0" name="OLE substitute image"/>
                      <p:cNvPicPr/>
                      <p:nvPr/>
                    </p:nvPicPr>
                    <p:blipFill>
                      <a:blip r:embed="rId14"/>
                      <a:stretch>
                        <a:fillRect/>
                      </a:stretch>
                    </p:blipFill>
                    <p:spPr>
                      <a:xfrm>
                        <a:off x="1948818" y="3336928"/>
                        <a:ext cx="339725" cy="363220"/>
                      </a:xfrm>
                      <a:prstGeom prst="rect">
                        <a:avLst/>
                      </a:prstGeom>
                    </p:spPr>
                  </p:pic>
                </p:oleObj>
              </mc:Fallback>
            </mc:AlternateContent>
          </a:graphicData>
        </a:graphic>
      </p:graphicFrame>
      <p:graphicFrame>
        <p:nvGraphicFramePr>
          <p:cNvPr id="23" name="对象 22" title="">
            <a:hlinkClick action="ppaction://ole?verb="/>
          </p:cNvPr>
          <p:cNvGraphicFramePr>
            <a:graphicFrameLocks noChangeAspect="1"/>
          </p:cNvGraphicFramePr>
          <p:nvPr>
            <p:custDataLst>
              <p:tags r:id="rId15"/>
            </p:custDataLst>
          </p:nvPr>
        </p:nvGraphicFramePr>
        <p:xfrm>
          <a:off x="3114362" y="3689988"/>
          <a:ext cx="1018540" cy="885190"/>
        </p:xfrm>
        <a:graphic>
          <a:graphicData uri="http://schemas.openxmlformats.org/presentationml/2006/ole">
            <mc:AlternateContent>
              <mc:Choice xmlns:v="urn:schemas-microsoft-com:vml" Requires="v">
                <p:oleObj spid="_x0000_s1046" r:id="rId16" imgW="495300" imgH="431800" progId="Equation.KSEE3">
                  <p:embed/>
                </p:oleObj>
              </mc:Choice>
              <mc:Fallback>
                <p:oleObj r:id="rId16" imgW="495300" imgH="431800" progId="Equation.KSEE3">
                  <p:embed/>
                  <p:pic>
                    <p:nvPicPr>
                      <p:cNvPr id="0" name="OLE substitute image"/>
                      <p:cNvPicPr/>
                      <p:nvPr/>
                    </p:nvPicPr>
                    <p:blipFill>
                      <a:blip r:embed="rId17"/>
                      <a:stretch>
                        <a:fillRect/>
                      </a:stretch>
                    </p:blipFill>
                    <p:spPr>
                      <a:xfrm>
                        <a:off x="3114362" y="3689988"/>
                        <a:ext cx="1018540" cy="885190"/>
                      </a:xfrm>
                      <a:prstGeom prst="rect">
                        <a:avLst/>
                      </a:prstGeom>
                    </p:spPr>
                  </p:pic>
                </p:oleObj>
              </mc:Fallback>
            </mc:AlternateContent>
          </a:graphicData>
        </a:graphic>
      </p:graphicFrame>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linds(horizontal)">
                                      <p:cBhvr>
                                        <p:cTn id="7" dur="500"/>
                                        <p:tgtEl>
                                          <p:spTgt spid="1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blinds(horizontal)">
                                      <p:cBhvr>
                                        <p:cTn id="12" dur="500"/>
                                        <p:tgtEl>
                                          <p:spTgt spid="1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blinds(horizontal)">
                                      <p:cBhvr>
                                        <p:cTn id="17" dur="500"/>
                                        <p:tgtEl>
                                          <p:spTgt spid="2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blinds(horizontal)">
                                      <p:cBhvr>
                                        <p:cTn id="2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5" name="文本框 4" title=""/>
          <p:cNvSpPr txBox="1"/>
          <p:nvPr>
            <p:custDataLst>
              <p:tags r:id="rId2"/>
            </p:custDataLst>
          </p:nvPr>
        </p:nvSpPr>
        <p:spPr>
          <a:xfrm>
            <a:off x="183515" y="1059180"/>
            <a:ext cx="8776970" cy="23063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20000"/>
              </a:lnSpc>
            </a:pPr>
            <a:r>
              <a:rPr lang="en-US" altLang="zh-CN" sz="2400">
                <a:latin typeface="Times New Roman" panose="02020603050405020304" charset="0"/>
                <a:ea typeface="黑体" panose="02010609060101010101" charset="-122"/>
                <a:cs typeface="Times New Roman" panose="02020603050405020304" charset="0"/>
              </a:rPr>
              <a:t>(3)当</a:t>
            </a:r>
            <a:r>
              <a:rPr lang="en-US" altLang="zh-CN" sz="2400" i="1">
                <a:latin typeface="Times New Roman" panose="02020603050405020304" charset="0"/>
                <a:ea typeface="黑体" panose="02010609060101010101" charset="-122"/>
                <a:cs typeface="Times New Roman" panose="02020603050405020304" charset="0"/>
              </a:rPr>
              <a:t>Δ</a:t>
            </a:r>
            <a:r>
              <a:rPr lang="en-US" altLang="zh-CN" sz="2400">
                <a:latin typeface="Times New Roman" panose="02020603050405020304" charset="0"/>
                <a:ea typeface="黑体" panose="02010609060101010101" charset="-122"/>
                <a:cs typeface="Times New Roman" panose="02020603050405020304" charset="0"/>
              </a:rPr>
              <a:t>&lt;0时，即方程</a:t>
            </a:r>
            <a:r>
              <a:rPr lang="en-US" altLang="zh-CN" sz="2400" i="1">
                <a:latin typeface="Times New Roman" panose="02020603050405020304" charset="0"/>
                <a:ea typeface="黑体" panose="02010609060101010101" charset="-122"/>
                <a:cs typeface="Times New Roman" panose="02020603050405020304" charset="0"/>
                <a:sym typeface="+mn-ea"/>
              </a:rPr>
              <a:t>ax</a:t>
            </a:r>
            <a:r>
              <a:rPr lang="en-US" altLang="zh-CN" sz="2400" baseline="30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bx</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c</a:t>
            </a:r>
            <a:r>
              <a:rPr lang="en-US" altLang="zh-CN" sz="2400">
                <a:latin typeface="Times New Roman" panose="02020603050405020304" charset="0"/>
                <a:ea typeface="黑体" panose="02010609060101010101" charset="-122"/>
                <a:cs typeface="Times New Roman" panose="02020603050405020304" charset="0"/>
              </a:rPr>
              <a:t>＝0没有实数根，则</a:t>
            </a:r>
            <a:r>
              <a:rPr lang="en-US" altLang="zh-CN" sz="2400" i="1">
                <a:latin typeface="Times New Roman" panose="02020603050405020304" charset="0"/>
                <a:ea typeface="黑体" panose="02010609060101010101" charset="-122"/>
                <a:cs typeface="Times New Roman" panose="02020603050405020304" charset="0"/>
                <a:sym typeface="+mn-ea"/>
              </a:rPr>
              <a:t>ax</a:t>
            </a:r>
            <a:r>
              <a:rPr lang="en-US" altLang="zh-CN" sz="2400" baseline="30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bx</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c</a:t>
            </a:r>
            <a:r>
              <a:rPr lang="en-US" altLang="zh-CN" sz="2400">
                <a:latin typeface="Times New Roman" panose="02020603050405020304" charset="0"/>
                <a:ea typeface="黑体" panose="02010609060101010101" charset="-122"/>
                <a:cs typeface="Times New Roman" panose="02020603050405020304" charset="0"/>
              </a:rPr>
              <a:t>&gt;0取</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轴的上方图像，则其解集是</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sym typeface="+mn-ea"/>
              </a:rPr>
              <a:t>ax</a:t>
            </a:r>
            <a:r>
              <a:rPr lang="en-US" altLang="zh-CN" sz="2400" baseline="30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bx</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c</a:t>
            </a:r>
            <a:r>
              <a:rPr lang="en-US" altLang="zh-CN" sz="2400">
                <a:latin typeface="Times New Roman" panose="02020603050405020304" charset="0"/>
                <a:ea typeface="黑体" panose="02010609060101010101" charset="-122"/>
                <a:cs typeface="Times New Roman" panose="02020603050405020304" charset="0"/>
              </a:rPr>
              <a:t>≥0取</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轴的上方图像或与</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轴的交点，则其解集是</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sym typeface="+mn-ea"/>
              </a:rPr>
              <a:t>ax</a:t>
            </a:r>
            <a:r>
              <a:rPr lang="en-US" altLang="zh-CN" sz="2400" baseline="30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bx</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c</a:t>
            </a:r>
            <a:r>
              <a:rPr lang="en-US" altLang="zh-CN" sz="2400">
                <a:latin typeface="Times New Roman" panose="02020603050405020304" charset="0"/>
                <a:ea typeface="黑体" panose="02010609060101010101" charset="-122"/>
                <a:cs typeface="Times New Roman" panose="02020603050405020304" charset="0"/>
              </a:rPr>
              <a:t>&lt;0取</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轴的下方图像，则其解集是</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rPr>
              <a:t>；</a:t>
            </a:r>
            <a:r>
              <a:rPr lang="en-US" altLang="zh-CN" sz="2400" i="1">
                <a:latin typeface="Times New Roman" panose="02020603050405020304" charset="0"/>
                <a:ea typeface="黑体" panose="02010609060101010101" charset="-122"/>
                <a:cs typeface="Times New Roman" panose="02020603050405020304" charset="0"/>
                <a:sym typeface="+mn-ea"/>
              </a:rPr>
              <a:t>ax</a:t>
            </a:r>
            <a:r>
              <a:rPr lang="en-US" altLang="zh-CN" sz="2400" baseline="30000">
                <a:latin typeface="Times New Roman" panose="02020603050405020304" charset="0"/>
                <a:ea typeface="黑体" panose="02010609060101010101" charset="-122"/>
                <a:cs typeface="Times New Roman" panose="02020603050405020304" charset="0"/>
                <a:sym typeface="+mn-ea"/>
              </a:rPr>
              <a:t>2</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bx</a:t>
            </a:r>
            <a:r>
              <a:rPr lang="en-US" altLang="zh-CN" sz="2400">
                <a:latin typeface="Times New Roman" panose="02020603050405020304" charset="0"/>
                <a:ea typeface="黑体" panose="02010609060101010101" charset="-122"/>
                <a:cs typeface="Times New Roman" panose="02020603050405020304" charset="0"/>
                <a:sym typeface="+mn-ea"/>
              </a:rPr>
              <a:t>＋</a:t>
            </a:r>
            <a:r>
              <a:rPr lang="en-US" altLang="zh-CN" sz="2400" i="1">
                <a:latin typeface="Times New Roman" panose="02020603050405020304" charset="0"/>
                <a:ea typeface="黑体" panose="02010609060101010101" charset="-122"/>
                <a:cs typeface="Times New Roman" panose="02020603050405020304" charset="0"/>
                <a:sym typeface="+mn-ea"/>
              </a:rPr>
              <a:t>c</a:t>
            </a:r>
            <a:r>
              <a:rPr lang="en-US" altLang="zh-CN" sz="2400">
                <a:latin typeface="Times New Roman" panose="02020603050405020304" charset="0"/>
                <a:ea typeface="黑体" panose="02010609060101010101" charset="-122"/>
                <a:cs typeface="Times New Roman" panose="02020603050405020304" charset="0"/>
              </a:rPr>
              <a:t>≤0取</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轴的下方图像或与</a:t>
            </a:r>
            <a:r>
              <a:rPr lang="en-US" altLang="zh-CN" sz="2400" i="1">
                <a:latin typeface="Times New Roman" panose="02020603050405020304" charset="0"/>
                <a:ea typeface="黑体" panose="02010609060101010101" charset="-122"/>
                <a:cs typeface="Times New Roman" panose="02020603050405020304" charset="0"/>
              </a:rPr>
              <a:t>x</a:t>
            </a:r>
            <a:r>
              <a:rPr lang="en-US" altLang="zh-CN" sz="2400">
                <a:latin typeface="Times New Roman" panose="02020603050405020304" charset="0"/>
                <a:ea typeface="黑体" panose="02010609060101010101" charset="-122"/>
                <a:cs typeface="Times New Roman" panose="02020603050405020304" charset="0"/>
              </a:rPr>
              <a:t>轴的交点，则其解集是</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rPr>
              <a:t>．</a:t>
            </a:r>
            <a:endParaRPr lang="en-US" altLang="zh-CN" sz="2400">
              <a:latin typeface="Times New Roman" panose="02020603050405020304" charset="0"/>
              <a:ea typeface="黑体" panose="02010609060101010101" charset="-122"/>
              <a:cs typeface="Times New Roman" panose="02020603050405020304" charset="0"/>
            </a:endParaRPr>
          </a:p>
        </p:txBody>
      </p:sp>
      <p:graphicFrame>
        <p:nvGraphicFramePr>
          <p:cNvPr id="2" name="对象 1" title="">
            <a:hlinkClick action="ppaction://ole?verb="/>
          </p:cNvPr>
          <p:cNvGraphicFramePr>
            <a:graphicFrameLocks noChangeAspect="1"/>
          </p:cNvGraphicFramePr>
          <p:nvPr>
            <p:custDataLst>
              <p:tags r:id="rId3"/>
            </p:custDataLst>
          </p:nvPr>
        </p:nvGraphicFramePr>
        <p:xfrm>
          <a:off x="5243198" y="1611316"/>
          <a:ext cx="339725" cy="338455"/>
        </p:xfrm>
        <a:graphic>
          <a:graphicData uri="http://schemas.openxmlformats.org/presentationml/2006/ole">
            <mc:AlternateContent>
              <mc:Choice xmlns:v="urn:schemas-microsoft-com:vml" Requires="v">
                <p:oleObj spid="_x0000_s1047" r:id="rId4" imgW="165100" imgH="165100" progId="Equation.KSEE3">
                  <p:embed/>
                </p:oleObj>
              </mc:Choice>
              <mc:Fallback>
                <p:oleObj r:id="rId4" imgW="165100" imgH="165100" progId="Equation.KSEE3">
                  <p:embed/>
                  <p:pic>
                    <p:nvPicPr>
                      <p:cNvPr id="0" name="OLE substitute image"/>
                      <p:cNvPicPr/>
                      <p:nvPr/>
                    </p:nvPicPr>
                    <p:blipFill>
                      <a:blip r:embed="rId5"/>
                      <a:stretch>
                        <a:fillRect/>
                      </a:stretch>
                    </p:blipFill>
                    <p:spPr>
                      <a:xfrm>
                        <a:off x="5243198" y="1611316"/>
                        <a:ext cx="339725" cy="338455"/>
                      </a:xfrm>
                      <a:prstGeom prst="rect">
                        <a:avLst/>
                      </a:prstGeom>
                    </p:spPr>
                  </p:pic>
                </p:oleObj>
              </mc:Fallback>
            </mc:AlternateContent>
          </a:graphicData>
        </a:graphic>
      </p:graphicFrame>
      <p:graphicFrame>
        <p:nvGraphicFramePr>
          <p:cNvPr id="6" name="对象 5" title="">
            <a:hlinkClick action="ppaction://ole?verb="/>
          </p:cNvPr>
          <p:cNvGraphicFramePr>
            <a:graphicFrameLocks noChangeAspect="1"/>
          </p:cNvGraphicFramePr>
          <p:nvPr>
            <p:custDataLst>
              <p:tags r:id="rId6"/>
            </p:custDataLst>
          </p:nvPr>
        </p:nvGraphicFramePr>
        <p:xfrm>
          <a:off x="5939793" y="2067881"/>
          <a:ext cx="339725" cy="338455"/>
        </p:xfrm>
        <a:graphic>
          <a:graphicData uri="http://schemas.openxmlformats.org/presentationml/2006/ole">
            <mc:AlternateContent>
              <mc:Choice xmlns:v="urn:schemas-microsoft-com:vml" Requires="v">
                <p:oleObj spid="_x0000_s1048" r:id="rId7" imgW="165100" imgH="165100" progId="Equation.KSEE3">
                  <p:embed/>
                </p:oleObj>
              </mc:Choice>
              <mc:Fallback>
                <p:oleObj r:id="rId7" imgW="165100" imgH="165100" progId="Equation.KSEE3">
                  <p:embed/>
                  <p:pic>
                    <p:nvPicPr>
                      <p:cNvPr id="0" name="OLE substitute image"/>
                      <p:cNvPicPr/>
                      <p:nvPr/>
                    </p:nvPicPr>
                    <p:blipFill>
                      <a:blip r:embed="rId5"/>
                      <a:stretch>
                        <a:fillRect/>
                      </a:stretch>
                    </p:blipFill>
                    <p:spPr>
                      <a:xfrm>
                        <a:off x="5939793" y="2067881"/>
                        <a:ext cx="339725" cy="338455"/>
                      </a:xfrm>
                      <a:prstGeom prst="rect">
                        <a:avLst/>
                      </a:prstGeom>
                    </p:spPr>
                  </p:pic>
                </p:oleObj>
              </mc:Fallback>
            </mc:AlternateContent>
          </a:graphicData>
        </a:graphic>
      </p:graphicFrame>
      <p:graphicFrame>
        <p:nvGraphicFramePr>
          <p:cNvPr id="21" name="对象 20" title="">
            <a:hlinkClick action="ppaction://ole?verb="/>
          </p:cNvPr>
          <p:cNvGraphicFramePr>
            <a:graphicFrameLocks noChangeAspect="1"/>
          </p:cNvGraphicFramePr>
          <p:nvPr>
            <p:custDataLst>
              <p:tags r:id="rId8"/>
            </p:custDataLst>
          </p:nvPr>
        </p:nvGraphicFramePr>
        <p:xfrm>
          <a:off x="4806318" y="2456183"/>
          <a:ext cx="339725" cy="363220"/>
        </p:xfrm>
        <a:graphic>
          <a:graphicData uri="http://schemas.openxmlformats.org/presentationml/2006/ole">
            <mc:AlternateContent>
              <mc:Choice xmlns:v="urn:schemas-microsoft-com:vml" Requires="v">
                <p:oleObj spid="_x0000_s1049" r:id="rId9" imgW="165100" imgH="177165" progId="Equation.KSEE3">
                  <p:embed/>
                </p:oleObj>
              </mc:Choice>
              <mc:Fallback>
                <p:oleObj r:id="rId9" imgW="165100" imgH="177165" progId="Equation.KSEE3">
                  <p:embed/>
                  <p:pic>
                    <p:nvPicPr>
                      <p:cNvPr id="0" name="OLE substitute image"/>
                      <p:cNvPicPr/>
                      <p:nvPr/>
                    </p:nvPicPr>
                    <p:blipFill>
                      <a:blip r:embed="rId10"/>
                      <a:stretch>
                        <a:fillRect/>
                      </a:stretch>
                    </p:blipFill>
                    <p:spPr>
                      <a:xfrm>
                        <a:off x="4806318" y="2456183"/>
                        <a:ext cx="339725" cy="363220"/>
                      </a:xfrm>
                      <a:prstGeom prst="rect">
                        <a:avLst/>
                      </a:prstGeom>
                    </p:spPr>
                  </p:pic>
                </p:oleObj>
              </mc:Fallback>
            </mc:AlternateContent>
          </a:graphicData>
        </a:graphic>
      </p:graphicFrame>
      <p:graphicFrame>
        <p:nvGraphicFramePr>
          <p:cNvPr id="8" name="对象 7" title="">
            <a:hlinkClick action="ppaction://ole?verb="/>
          </p:cNvPr>
          <p:cNvGraphicFramePr>
            <a:graphicFrameLocks noChangeAspect="1"/>
          </p:cNvGraphicFramePr>
          <p:nvPr>
            <p:custDataLst>
              <p:tags r:id="rId11"/>
            </p:custDataLst>
          </p:nvPr>
        </p:nvGraphicFramePr>
        <p:xfrm>
          <a:off x="5723893" y="2932433"/>
          <a:ext cx="339725" cy="363220"/>
        </p:xfrm>
        <a:graphic>
          <a:graphicData uri="http://schemas.openxmlformats.org/presentationml/2006/ole">
            <mc:AlternateContent>
              <mc:Choice xmlns:v="urn:schemas-microsoft-com:vml" Requires="v">
                <p:oleObj spid="_x0000_s1050" r:id="rId12" imgW="165100" imgH="177165" progId="Equation.KSEE3">
                  <p:embed/>
                </p:oleObj>
              </mc:Choice>
              <mc:Fallback>
                <p:oleObj r:id="rId12" imgW="165100" imgH="177165" progId="Equation.KSEE3">
                  <p:embed/>
                  <p:pic>
                    <p:nvPicPr>
                      <p:cNvPr id="0" name="OLE substitute image"/>
                      <p:cNvPicPr/>
                      <p:nvPr/>
                    </p:nvPicPr>
                    <p:blipFill>
                      <a:blip r:embed="rId10"/>
                      <a:stretch>
                        <a:fillRect/>
                      </a:stretch>
                    </p:blipFill>
                    <p:spPr>
                      <a:xfrm>
                        <a:off x="5723893" y="2932433"/>
                        <a:ext cx="339725" cy="363220"/>
                      </a:xfrm>
                      <a:prstGeom prst="rect">
                        <a:avLst/>
                      </a:prstGeom>
                    </p:spPr>
                  </p:pic>
                </p:oleObj>
              </mc:Fallback>
            </mc:AlternateContent>
          </a:graphicData>
        </a:graphic>
      </p:graphicFrame>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blinds(horizontal)">
                                      <p:cBhvr>
                                        <p:cTn id="17" dur="500"/>
                                        <p:tgtEl>
                                          <p:spTgt spid="2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blinds(horizontal)">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5" name="文本框 4" title=""/>
          <p:cNvSpPr txBox="1"/>
          <p:nvPr>
            <p:custDataLst>
              <p:tags r:id="rId2"/>
            </p:custDataLst>
          </p:nvPr>
        </p:nvSpPr>
        <p:spPr>
          <a:xfrm>
            <a:off x="183515" y="1085215"/>
            <a:ext cx="8776970" cy="23063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20000"/>
              </a:lnSpc>
            </a:pPr>
            <a:r>
              <a:rPr lang="en-US" altLang="zh-CN" sz="2400" b="1">
                <a:latin typeface="Times New Roman" panose="02020603050405020304" charset="0"/>
                <a:ea typeface="黑体" panose="02010609060101010101" charset="-122"/>
                <a:cs typeface="Times New Roman" panose="02020603050405020304" charset="0"/>
              </a:rPr>
              <a:t>3．可转化为一元二次不等式（组）的分式不等式</a:t>
            </a:r>
            <a:endParaRPr lang="en-US" altLang="zh-CN" sz="2400" b="1">
              <a:latin typeface="Times New Roman" panose="02020603050405020304" charset="0"/>
              <a:ea typeface="黑体" panose="02010609060101010101" charset="-122"/>
              <a:cs typeface="Times New Roman" panose="02020603050405020304" charset="0"/>
            </a:endParaRPr>
          </a:p>
          <a:p>
            <a:pPr indent="609600" fontAlgn="auto">
              <a:lnSpc>
                <a:spcPct val="120000"/>
              </a:lnSpc>
            </a:pPr>
            <a:endParaRPr lang="en-US" altLang="zh-CN" sz="2400">
              <a:latin typeface="Times New Roman" panose="02020603050405020304" charset="0"/>
              <a:ea typeface="黑体" panose="02010609060101010101" charset="-122"/>
              <a:cs typeface="Times New Roman" panose="02020603050405020304" charset="0"/>
            </a:endParaRPr>
          </a:p>
          <a:p>
            <a:pPr indent="609600" fontAlgn="auto">
              <a:lnSpc>
                <a:spcPct val="120000"/>
              </a:lnSpc>
            </a:pPr>
            <a:r>
              <a:rPr lang="en-US" altLang="zh-CN" sz="2400">
                <a:latin typeface="Times New Roman" panose="02020603050405020304" charset="0"/>
                <a:ea typeface="黑体" panose="02010609060101010101" charset="-122"/>
                <a:cs typeface="Times New Roman" panose="02020603050405020304" charset="0"/>
              </a:rPr>
              <a:t>(1)                       </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sym typeface="+mn-ea"/>
              </a:rPr>
              <a:t>．</a:t>
            </a:r>
            <a:endParaRPr lang="en-US" altLang="zh-CN" sz="2400">
              <a:latin typeface="Times New Roman" panose="02020603050405020304" charset="0"/>
              <a:ea typeface="黑体" panose="02010609060101010101" charset="-122"/>
              <a:cs typeface="Times New Roman" panose="02020603050405020304" charset="0"/>
              <a:sym typeface="+mn-ea"/>
            </a:endParaRPr>
          </a:p>
          <a:p>
            <a:pPr indent="609600" fontAlgn="auto">
              <a:lnSpc>
                <a:spcPct val="120000"/>
              </a:lnSpc>
            </a:pPr>
            <a:endParaRPr lang="en-US" altLang="zh-CN" sz="2400">
              <a:latin typeface="Times New Roman" panose="02020603050405020304" charset="0"/>
              <a:ea typeface="黑体" panose="02010609060101010101" charset="-122"/>
              <a:cs typeface="Times New Roman" panose="02020603050405020304" charset="0"/>
            </a:endParaRPr>
          </a:p>
          <a:p>
            <a:pPr indent="609600" fontAlgn="auto">
              <a:lnSpc>
                <a:spcPct val="120000"/>
              </a:lnSpc>
            </a:pPr>
            <a:r>
              <a:rPr lang="en-US" altLang="zh-CN" sz="2400">
                <a:latin typeface="Times New Roman" panose="02020603050405020304" charset="0"/>
                <a:ea typeface="黑体" panose="02010609060101010101" charset="-122"/>
                <a:cs typeface="Times New Roman" panose="02020603050405020304" charset="0"/>
                <a:sym typeface="+mn-ea"/>
              </a:rPr>
              <a:t>(2)                       </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sym typeface="+mn-ea"/>
              </a:rPr>
              <a:t>．</a:t>
            </a:r>
            <a:endParaRPr lang="en-US" altLang="zh-CN" sz="2400">
              <a:latin typeface="Times New Roman" panose="02020603050405020304" charset="0"/>
              <a:ea typeface="黑体" panose="02010609060101010101" charset="-122"/>
              <a:cs typeface="Times New Roman" panose="02020603050405020304" charset="0"/>
            </a:endParaRPr>
          </a:p>
        </p:txBody>
      </p:sp>
      <p:graphicFrame>
        <p:nvGraphicFramePr>
          <p:cNvPr id="7" name="对象 6" title="">
            <a:hlinkClick action="ppaction://ole?verb="/>
          </p:cNvPr>
          <p:cNvGraphicFramePr>
            <a:graphicFrameLocks noChangeAspect="1"/>
          </p:cNvGraphicFramePr>
          <p:nvPr>
            <p:custDataLst>
              <p:tags r:id="rId3"/>
            </p:custDataLst>
          </p:nvPr>
        </p:nvGraphicFramePr>
        <p:xfrm>
          <a:off x="1317628" y="1785941"/>
          <a:ext cx="1671955" cy="963295"/>
        </p:xfrm>
        <a:graphic>
          <a:graphicData uri="http://schemas.openxmlformats.org/presentationml/2006/ole">
            <mc:AlternateContent>
              <mc:Choice xmlns:v="urn:schemas-microsoft-com:vml" Requires="v">
                <p:oleObj spid="_x0000_s1051" r:id="rId4" imgW="812800" imgH="469900" progId="Equation.KSEE3">
                  <p:embed/>
                </p:oleObj>
              </mc:Choice>
              <mc:Fallback>
                <p:oleObj r:id="rId4" imgW="812800" imgH="469900" progId="Equation.KSEE3">
                  <p:embed/>
                  <p:pic>
                    <p:nvPicPr>
                      <p:cNvPr id="0" name="OLE substitute image"/>
                      <p:cNvPicPr/>
                      <p:nvPr/>
                    </p:nvPicPr>
                    <p:blipFill>
                      <a:blip r:embed="rId5"/>
                      <a:stretch>
                        <a:fillRect/>
                      </a:stretch>
                    </p:blipFill>
                    <p:spPr>
                      <a:xfrm>
                        <a:off x="1317628" y="1785941"/>
                        <a:ext cx="1671955" cy="963295"/>
                      </a:xfrm>
                      <a:prstGeom prst="rect">
                        <a:avLst/>
                      </a:prstGeom>
                    </p:spPr>
                  </p:pic>
                </p:oleObj>
              </mc:Fallback>
            </mc:AlternateContent>
          </a:graphicData>
        </a:graphic>
      </p:graphicFrame>
      <p:graphicFrame>
        <p:nvGraphicFramePr>
          <p:cNvPr id="2" name="对象 1" title="">
            <a:hlinkClick action="ppaction://ole?verb="/>
          </p:cNvPr>
          <p:cNvGraphicFramePr>
            <a:graphicFrameLocks noChangeAspect="1"/>
          </p:cNvGraphicFramePr>
          <p:nvPr>
            <p:custDataLst>
              <p:tags r:id="rId6"/>
            </p:custDataLst>
          </p:nvPr>
        </p:nvGraphicFramePr>
        <p:xfrm>
          <a:off x="1317628" y="2693356"/>
          <a:ext cx="1671955" cy="963295"/>
        </p:xfrm>
        <a:graphic>
          <a:graphicData uri="http://schemas.openxmlformats.org/presentationml/2006/ole">
            <mc:AlternateContent>
              <mc:Choice xmlns:v="urn:schemas-microsoft-com:vml" Requires="v">
                <p:oleObj spid="_x0000_s1052" r:id="rId7" imgW="812800" imgH="469900" progId="Equation.KSEE3">
                  <p:embed/>
                </p:oleObj>
              </mc:Choice>
              <mc:Fallback>
                <p:oleObj r:id="rId7" imgW="812800" imgH="469900" progId="Equation.KSEE3">
                  <p:embed/>
                  <p:pic>
                    <p:nvPicPr>
                      <p:cNvPr id="0" name="OLE substitute image"/>
                      <p:cNvPicPr/>
                      <p:nvPr/>
                    </p:nvPicPr>
                    <p:blipFill>
                      <a:blip r:embed="rId8"/>
                      <a:stretch>
                        <a:fillRect/>
                      </a:stretch>
                    </p:blipFill>
                    <p:spPr>
                      <a:xfrm>
                        <a:off x="1317628" y="2693356"/>
                        <a:ext cx="1671955" cy="963295"/>
                      </a:xfrm>
                      <a:prstGeom prst="rect">
                        <a:avLst/>
                      </a:prstGeom>
                    </p:spPr>
                  </p:pic>
                </p:oleObj>
              </mc:Fallback>
            </mc:AlternateContent>
          </a:graphicData>
        </a:graphic>
      </p:graphicFrame>
      <p:graphicFrame>
        <p:nvGraphicFramePr>
          <p:cNvPr id="6" name="对象 5" title="">
            <a:hlinkClick action="ppaction://ole?verb="/>
          </p:cNvPr>
          <p:cNvGraphicFramePr>
            <a:graphicFrameLocks noChangeAspect="1"/>
          </p:cNvGraphicFramePr>
          <p:nvPr>
            <p:custDataLst>
              <p:tags r:id="rId9"/>
            </p:custDataLst>
          </p:nvPr>
        </p:nvGraphicFramePr>
        <p:xfrm>
          <a:off x="3762378" y="1884048"/>
          <a:ext cx="2009775" cy="520700"/>
        </p:xfrm>
        <a:graphic>
          <a:graphicData uri="http://schemas.openxmlformats.org/presentationml/2006/ole">
            <mc:AlternateContent>
              <mc:Choice xmlns:v="urn:schemas-microsoft-com:vml" Requires="v">
                <p:oleObj spid="_x0000_s1053" r:id="rId10" imgW="977900" imgH="254000" progId="Equation.KSEE3">
                  <p:embed/>
                </p:oleObj>
              </mc:Choice>
              <mc:Fallback>
                <p:oleObj r:id="rId10" imgW="977900" imgH="254000" progId="Equation.KSEE3">
                  <p:embed/>
                  <p:pic>
                    <p:nvPicPr>
                      <p:cNvPr id="0" name="OLE substitute image"/>
                      <p:cNvPicPr/>
                      <p:nvPr/>
                    </p:nvPicPr>
                    <p:blipFill>
                      <a:blip r:embed="rId11"/>
                      <a:stretch>
                        <a:fillRect/>
                      </a:stretch>
                    </p:blipFill>
                    <p:spPr>
                      <a:xfrm>
                        <a:off x="3762378" y="1884048"/>
                        <a:ext cx="2009775" cy="520700"/>
                      </a:xfrm>
                      <a:prstGeom prst="rect">
                        <a:avLst/>
                      </a:prstGeom>
                    </p:spPr>
                  </p:pic>
                </p:oleObj>
              </mc:Fallback>
            </mc:AlternateContent>
          </a:graphicData>
        </a:graphic>
      </p:graphicFrame>
      <p:graphicFrame>
        <p:nvGraphicFramePr>
          <p:cNvPr id="12" name="对象 11" title="">
            <a:hlinkClick action="ppaction://ole?verb="/>
          </p:cNvPr>
          <p:cNvGraphicFramePr>
            <a:graphicFrameLocks noChangeAspect="1"/>
          </p:cNvGraphicFramePr>
          <p:nvPr>
            <p:custDataLst>
              <p:tags r:id="rId12"/>
            </p:custDataLst>
          </p:nvPr>
        </p:nvGraphicFramePr>
        <p:xfrm>
          <a:off x="3818258" y="2771778"/>
          <a:ext cx="2009775" cy="520700"/>
        </p:xfrm>
        <a:graphic>
          <a:graphicData uri="http://schemas.openxmlformats.org/presentationml/2006/ole">
            <mc:AlternateContent>
              <mc:Choice xmlns:v="urn:schemas-microsoft-com:vml" Requires="v">
                <p:oleObj spid="_x0000_s1054" r:id="rId13" imgW="977900" imgH="254000" progId="Equation.KSEE3">
                  <p:embed/>
                </p:oleObj>
              </mc:Choice>
              <mc:Fallback>
                <p:oleObj r:id="rId13" imgW="977900" imgH="254000" progId="Equation.KSEE3">
                  <p:embed/>
                  <p:pic>
                    <p:nvPicPr>
                      <p:cNvPr id="0" name="OLE substitute image"/>
                      <p:cNvPicPr/>
                      <p:nvPr/>
                    </p:nvPicPr>
                    <p:blipFill>
                      <a:blip r:embed="rId14"/>
                      <a:stretch>
                        <a:fillRect/>
                      </a:stretch>
                    </p:blipFill>
                    <p:spPr>
                      <a:xfrm>
                        <a:off x="3818258" y="2771778"/>
                        <a:ext cx="2009775" cy="520700"/>
                      </a:xfrm>
                      <a:prstGeom prst="rect">
                        <a:avLst/>
                      </a:prstGeom>
                    </p:spPr>
                  </p:pic>
                </p:oleObj>
              </mc:Fallback>
            </mc:AlternateContent>
          </a:graphicData>
        </a:graphic>
      </p:graphicFrame>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linds(horizontal)">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5" name="文本框 4" title=""/>
          <p:cNvSpPr txBox="1"/>
          <p:nvPr>
            <p:custDataLst>
              <p:tags r:id="rId2"/>
            </p:custDataLst>
          </p:nvPr>
        </p:nvSpPr>
        <p:spPr>
          <a:xfrm>
            <a:off x="183515" y="1085215"/>
            <a:ext cx="8776970" cy="23063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20000"/>
              </a:lnSpc>
            </a:pPr>
            <a:endParaRPr lang="en-US" altLang="zh-CN" sz="2400">
              <a:latin typeface="Times New Roman" panose="02020603050405020304" charset="0"/>
              <a:ea typeface="黑体" panose="02010609060101010101" charset="-122"/>
              <a:cs typeface="Times New Roman" panose="02020603050405020304" charset="0"/>
            </a:endParaRPr>
          </a:p>
          <a:p>
            <a:pPr indent="609600" fontAlgn="auto">
              <a:lnSpc>
                <a:spcPct val="120000"/>
              </a:lnSpc>
            </a:pPr>
            <a:r>
              <a:rPr lang="en-US" altLang="zh-CN" sz="2400">
                <a:latin typeface="Times New Roman" panose="02020603050405020304" charset="0"/>
                <a:ea typeface="黑体" panose="02010609060101010101" charset="-122"/>
                <a:cs typeface="Times New Roman" panose="02020603050405020304" charset="0"/>
              </a:rPr>
              <a:t>(3)                       </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sym typeface="+mn-ea"/>
              </a:rPr>
              <a:t>．</a:t>
            </a:r>
            <a:endParaRPr lang="en-US" altLang="zh-CN" sz="2400">
              <a:latin typeface="Times New Roman" panose="02020603050405020304" charset="0"/>
              <a:ea typeface="黑体" panose="02010609060101010101" charset="-122"/>
              <a:cs typeface="Times New Roman" panose="02020603050405020304" charset="0"/>
              <a:sym typeface="+mn-ea"/>
            </a:endParaRPr>
          </a:p>
          <a:p>
            <a:pPr indent="609600" fontAlgn="auto">
              <a:lnSpc>
                <a:spcPct val="120000"/>
              </a:lnSpc>
            </a:pPr>
            <a:endParaRPr lang="en-US" altLang="zh-CN" sz="2400">
              <a:latin typeface="Times New Roman" panose="02020603050405020304" charset="0"/>
              <a:ea typeface="黑体" panose="02010609060101010101" charset="-122"/>
              <a:cs typeface="Times New Roman" panose="02020603050405020304" charset="0"/>
            </a:endParaRPr>
          </a:p>
          <a:p>
            <a:pPr indent="609600" fontAlgn="auto">
              <a:lnSpc>
                <a:spcPct val="120000"/>
              </a:lnSpc>
            </a:pPr>
            <a:endParaRPr lang="en-US" altLang="zh-CN" sz="2400">
              <a:latin typeface="Times New Roman" panose="02020603050405020304" charset="0"/>
              <a:ea typeface="黑体" panose="02010609060101010101" charset="-122"/>
              <a:cs typeface="Times New Roman" panose="02020603050405020304" charset="0"/>
              <a:sym typeface="+mn-ea"/>
            </a:endParaRPr>
          </a:p>
          <a:p>
            <a:pPr indent="609600" fontAlgn="auto">
              <a:lnSpc>
                <a:spcPct val="120000"/>
              </a:lnSpc>
            </a:pPr>
            <a:r>
              <a:rPr lang="en-US" altLang="zh-CN" sz="2400">
                <a:latin typeface="Times New Roman" panose="02020603050405020304" charset="0"/>
                <a:ea typeface="黑体" panose="02010609060101010101" charset="-122"/>
                <a:cs typeface="Times New Roman" panose="02020603050405020304" charset="0"/>
                <a:sym typeface="+mn-ea"/>
              </a:rPr>
              <a:t>(2)                       </a:t>
            </a:r>
            <a:r>
              <a:rPr lang="zh-CN" altLang="en-US" sz="2400" u="sng">
                <a:latin typeface="Times New Roman" panose="02020603050405020304" charset="0"/>
                <a:ea typeface="黑体" panose="02010609060101010101" charset="-122"/>
                <a:cs typeface="Times New Roman" panose="02020603050405020304" charset="0"/>
                <a:sym typeface="+mn-ea"/>
              </a:rPr>
              <a:t>　　　　　　　　　　　　</a:t>
            </a:r>
            <a:r>
              <a:rPr lang="en-US" altLang="zh-CN" sz="2400">
                <a:latin typeface="Times New Roman" panose="02020603050405020304" charset="0"/>
                <a:ea typeface="黑体" panose="02010609060101010101" charset="-122"/>
                <a:cs typeface="Times New Roman" panose="02020603050405020304" charset="0"/>
                <a:sym typeface="+mn-ea"/>
              </a:rPr>
              <a:t>．</a:t>
            </a:r>
            <a:endParaRPr lang="en-US" altLang="zh-CN" sz="2400">
              <a:latin typeface="Times New Roman" panose="02020603050405020304" charset="0"/>
              <a:ea typeface="黑体" panose="02010609060101010101" charset="-122"/>
              <a:cs typeface="Times New Roman" panose="02020603050405020304" charset="0"/>
            </a:endParaRPr>
          </a:p>
        </p:txBody>
      </p:sp>
      <p:graphicFrame>
        <p:nvGraphicFramePr>
          <p:cNvPr id="7" name="对象 6" title="">
            <a:hlinkClick action="ppaction://ole?verb="/>
          </p:cNvPr>
          <p:cNvGraphicFramePr>
            <a:graphicFrameLocks noChangeAspect="1"/>
          </p:cNvGraphicFramePr>
          <p:nvPr>
            <p:custDataLst>
              <p:tags r:id="rId3"/>
            </p:custDataLst>
          </p:nvPr>
        </p:nvGraphicFramePr>
        <p:xfrm>
          <a:off x="1317628" y="1412561"/>
          <a:ext cx="1671955" cy="963295"/>
        </p:xfrm>
        <a:graphic>
          <a:graphicData uri="http://schemas.openxmlformats.org/presentationml/2006/ole">
            <mc:AlternateContent>
              <mc:Choice xmlns:v="urn:schemas-microsoft-com:vml" Requires="v">
                <p:oleObj spid="_x0000_s1055" r:id="rId4" imgW="812800" imgH="469900" progId="Equation.KSEE3">
                  <p:embed/>
                </p:oleObj>
              </mc:Choice>
              <mc:Fallback>
                <p:oleObj r:id="rId4" imgW="812800" imgH="469900" progId="Equation.KSEE3">
                  <p:embed/>
                  <p:pic>
                    <p:nvPicPr>
                      <p:cNvPr id="0" name="OLE substitute image"/>
                      <p:cNvPicPr/>
                      <p:nvPr/>
                    </p:nvPicPr>
                    <p:blipFill>
                      <a:blip r:embed="rId5"/>
                      <a:stretch>
                        <a:fillRect/>
                      </a:stretch>
                    </p:blipFill>
                    <p:spPr>
                      <a:xfrm>
                        <a:off x="1317628" y="1412561"/>
                        <a:ext cx="1671955" cy="963295"/>
                      </a:xfrm>
                      <a:prstGeom prst="rect">
                        <a:avLst/>
                      </a:prstGeom>
                    </p:spPr>
                  </p:pic>
                </p:oleObj>
              </mc:Fallback>
            </mc:AlternateContent>
          </a:graphicData>
        </a:graphic>
      </p:graphicFrame>
      <p:graphicFrame>
        <p:nvGraphicFramePr>
          <p:cNvPr id="2" name="对象 1" title="">
            <a:hlinkClick action="ppaction://ole?verb="/>
          </p:cNvPr>
          <p:cNvGraphicFramePr>
            <a:graphicFrameLocks noChangeAspect="1"/>
          </p:cNvGraphicFramePr>
          <p:nvPr>
            <p:custDataLst>
              <p:tags r:id="rId6"/>
            </p:custDataLst>
          </p:nvPr>
        </p:nvGraphicFramePr>
        <p:xfrm>
          <a:off x="1317628" y="2693356"/>
          <a:ext cx="1671955" cy="963295"/>
        </p:xfrm>
        <a:graphic>
          <a:graphicData uri="http://schemas.openxmlformats.org/presentationml/2006/ole">
            <mc:AlternateContent>
              <mc:Choice xmlns:v="urn:schemas-microsoft-com:vml" Requires="v">
                <p:oleObj spid="_x0000_s1056" r:id="rId7" imgW="812800" imgH="469900" progId="Equation.KSEE3">
                  <p:embed/>
                </p:oleObj>
              </mc:Choice>
              <mc:Fallback>
                <p:oleObj r:id="rId7" imgW="812800" imgH="469900" progId="Equation.KSEE3">
                  <p:embed/>
                  <p:pic>
                    <p:nvPicPr>
                      <p:cNvPr id="0" name="OLE substitute image"/>
                      <p:cNvPicPr/>
                      <p:nvPr/>
                    </p:nvPicPr>
                    <p:blipFill>
                      <a:blip r:embed="rId8"/>
                      <a:stretch>
                        <a:fillRect/>
                      </a:stretch>
                    </p:blipFill>
                    <p:spPr>
                      <a:xfrm>
                        <a:off x="1317628" y="2693356"/>
                        <a:ext cx="1671955" cy="963295"/>
                      </a:xfrm>
                      <a:prstGeom prst="rect">
                        <a:avLst/>
                      </a:prstGeom>
                    </p:spPr>
                  </p:pic>
                </p:oleObj>
              </mc:Fallback>
            </mc:AlternateContent>
          </a:graphicData>
        </a:graphic>
      </p:graphicFrame>
      <p:graphicFrame>
        <p:nvGraphicFramePr>
          <p:cNvPr id="6" name="对象 5" title="">
            <a:hlinkClick action="ppaction://ole?verb="/>
          </p:cNvPr>
          <p:cNvGraphicFramePr>
            <a:graphicFrameLocks noChangeAspect="1"/>
          </p:cNvGraphicFramePr>
          <p:nvPr>
            <p:custDataLst>
              <p:tags r:id="rId9"/>
            </p:custDataLst>
          </p:nvPr>
        </p:nvGraphicFramePr>
        <p:xfrm>
          <a:off x="3567751" y="909958"/>
          <a:ext cx="2244090" cy="1041400"/>
        </p:xfrm>
        <a:graphic>
          <a:graphicData uri="http://schemas.openxmlformats.org/presentationml/2006/ole">
            <mc:AlternateContent>
              <mc:Choice xmlns:v="urn:schemas-microsoft-com:vml" Requires="v">
                <p:oleObj spid="_x0000_s1057" r:id="rId10" imgW="1091565" imgH="508000" progId="Equation.KSEE3">
                  <p:embed/>
                </p:oleObj>
              </mc:Choice>
              <mc:Fallback>
                <p:oleObj r:id="rId10" imgW="1091565" imgH="508000" progId="Equation.KSEE3">
                  <p:embed/>
                  <p:pic>
                    <p:nvPicPr>
                      <p:cNvPr id="0" name="OLE substitute image"/>
                      <p:cNvPicPr/>
                      <p:nvPr/>
                    </p:nvPicPr>
                    <p:blipFill>
                      <a:blip r:embed="rId11"/>
                      <a:stretch>
                        <a:fillRect/>
                      </a:stretch>
                    </p:blipFill>
                    <p:spPr>
                      <a:xfrm>
                        <a:off x="3567751" y="909958"/>
                        <a:ext cx="2244090" cy="1041400"/>
                      </a:xfrm>
                      <a:prstGeom prst="rect">
                        <a:avLst/>
                      </a:prstGeom>
                    </p:spPr>
                  </p:pic>
                </p:oleObj>
              </mc:Fallback>
            </mc:AlternateContent>
          </a:graphicData>
        </a:graphic>
      </p:graphicFrame>
      <p:graphicFrame>
        <p:nvGraphicFramePr>
          <p:cNvPr id="3" name="对象 2" title="">
            <a:hlinkClick action="ppaction://ole?verb="/>
          </p:cNvPr>
          <p:cNvGraphicFramePr>
            <a:graphicFrameLocks noChangeAspect="1"/>
          </p:cNvGraphicFramePr>
          <p:nvPr>
            <p:custDataLst>
              <p:tags r:id="rId12"/>
            </p:custDataLst>
          </p:nvPr>
        </p:nvGraphicFramePr>
        <p:xfrm>
          <a:off x="3567751" y="2275208"/>
          <a:ext cx="2244090" cy="1041400"/>
        </p:xfrm>
        <a:graphic>
          <a:graphicData uri="http://schemas.openxmlformats.org/presentationml/2006/ole">
            <mc:AlternateContent>
              <mc:Choice xmlns:v="urn:schemas-microsoft-com:vml" Requires="v">
                <p:oleObj spid="_x0000_s1058" r:id="rId13" imgW="1091565" imgH="508000" progId="Equation.KSEE3">
                  <p:embed/>
                </p:oleObj>
              </mc:Choice>
              <mc:Fallback>
                <p:oleObj r:id="rId13" imgW="1091565" imgH="508000" progId="Equation.KSEE3">
                  <p:embed/>
                  <p:pic>
                    <p:nvPicPr>
                      <p:cNvPr id="0" name="OLE substitute image"/>
                      <p:cNvPicPr/>
                      <p:nvPr/>
                    </p:nvPicPr>
                    <p:blipFill>
                      <a:blip r:embed="rId14"/>
                      <a:stretch>
                        <a:fillRect/>
                      </a:stretch>
                    </p:blipFill>
                    <p:spPr>
                      <a:xfrm>
                        <a:off x="3567751" y="2275208"/>
                        <a:ext cx="2244090" cy="1041400"/>
                      </a:xfrm>
                      <a:prstGeom prst="rect">
                        <a:avLst/>
                      </a:prstGeom>
                    </p:spPr>
                  </p:pic>
                </p:oleObj>
              </mc:Fallback>
            </mc:AlternateContent>
          </a:graphicData>
        </a:graphic>
      </p:graphicFrame>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3" name="文本框 2" title=""/>
          <p:cNvSpPr txBox="1"/>
          <p:nvPr/>
        </p:nvSpPr>
        <p:spPr>
          <a:xfrm>
            <a:off x="215265" y="807720"/>
            <a:ext cx="8532495" cy="3446145"/>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solidFill>
                  <a:srgbClr val="FF0000"/>
                </a:solidFill>
                <a:latin typeface="Arial" pitchFamily="34" charset="0"/>
                <a:ea typeface="微软雅黑" panose="020b0503020204020204" pitchFamily="34" charset="-122"/>
              </a:rPr>
              <a:t>【真题</a:t>
            </a:r>
            <a:r>
              <a:rPr lang="en-US" altLang="zh-CN" sz="2000" b="1">
                <a:solidFill>
                  <a:srgbClr val="FF0000"/>
                </a:solidFill>
                <a:latin typeface="Arial" pitchFamily="34" charset="0"/>
                <a:ea typeface="微软雅黑" panose="020b0503020204020204" pitchFamily="34" charset="-122"/>
              </a:rPr>
              <a:t>+3</a:t>
            </a:r>
            <a:r>
              <a:rPr lang="zh-CN" altLang="en-US" sz="2000" b="1">
                <a:solidFill>
                  <a:srgbClr val="FF0000"/>
                </a:solidFill>
                <a:latin typeface="Arial" pitchFamily="34" charset="0"/>
                <a:ea typeface="微软雅黑" panose="020b0503020204020204" pitchFamily="34" charset="-122"/>
              </a:rPr>
              <a:t>年模拟】</a:t>
            </a:r>
            <a:endParaRPr lang="zh-CN" altLang="en-US" sz="2000" b="1">
              <a:solidFill>
                <a:srgbClr val="FF0000"/>
              </a:solidFill>
              <a:latin typeface="Arial" pitchFamily="34" charset="0"/>
              <a:ea typeface="微软雅黑" panose="020b0503020204020204" pitchFamily="34" charset="-122"/>
            </a:endParaRPr>
          </a:p>
          <a:p>
            <a:pPr algn="l"/>
            <a:r>
              <a:rPr lang="en-US" altLang="zh-CN" b="1">
                <a:latin typeface="Arial" pitchFamily="34" charset="0"/>
                <a:ea typeface="微软雅黑" panose="020b0503020204020204" pitchFamily="34" charset="-122"/>
              </a:rPr>
              <a:t>1.</a:t>
            </a:r>
            <a:r>
              <a:rPr lang="zh-CN" altLang="en-US" b="1">
                <a:latin typeface="Arial" pitchFamily="34" charset="0"/>
                <a:ea typeface="微软雅黑" panose="020b0503020204020204" pitchFamily="34" charset="-122"/>
              </a:rPr>
              <a:t>（</a:t>
            </a:r>
            <a:r>
              <a:rPr lang="en-US" altLang="zh-CN" b="1">
                <a:latin typeface="Arial" pitchFamily="34" charset="0"/>
                <a:ea typeface="微软雅黑" panose="020b0503020204020204" pitchFamily="34" charset="-122"/>
              </a:rPr>
              <a:t>2023</a:t>
            </a:r>
            <a:r>
              <a:rPr lang="zh-CN" altLang="en-US" b="1">
                <a:latin typeface="Arial" pitchFamily="34" charset="0"/>
                <a:ea typeface="微软雅黑" panose="020b0503020204020204" pitchFamily="34" charset="-122"/>
              </a:rPr>
              <a:t>年四川省普通高等学校高职教育单独招生文化考试中职类数学试题）</a:t>
            </a:r>
            <a:endParaRPr lang="zh-CN" altLang="en-US" b="1">
              <a:latin typeface="Arial" pitchFamily="34" charset="0"/>
              <a:ea typeface="微软雅黑" panose="020b0503020204020204" pitchFamily="34" charset="-122"/>
            </a:endParaRPr>
          </a:p>
          <a:p>
            <a:pPr algn="l"/>
            <a:endParaRPr lang="zh-CN" altLang="en-US" b="1">
              <a:latin typeface="Arial" pitchFamily="34" charset="0"/>
              <a:ea typeface="微软雅黑" panose="020b0503020204020204" pitchFamily="34" charset="-122"/>
            </a:endParaRPr>
          </a:p>
          <a:p>
            <a:pPr algn="l"/>
            <a:r>
              <a:rPr lang="zh-CN" altLang="en-US" b="1">
                <a:latin typeface="Arial" pitchFamily="34" charset="0"/>
                <a:ea typeface="微软雅黑" panose="020b0503020204020204" pitchFamily="34" charset="-122"/>
              </a:rPr>
              <a:t>不等式</a:t>
            </a:r>
            <a:r>
              <a:rPr lang="en-US" altLang="zh-CN" b="1">
                <a:latin typeface="Arial" pitchFamily="34" charset="0"/>
                <a:ea typeface="微软雅黑" panose="020b0503020204020204" pitchFamily="34" charset="-122"/>
              </a:rPr>
              <a:t>                                     </a:t>
            </a:r>
            <a:r>
              <a:rPr lang="zh-CN" altLang="en-US" b="1">
                <a:latin typeface="Arial" pitchFamily="34" charset="0"/>
                <a:ea typeface="微软雅黑" panose="020b0503020204020204" pitchFamily="34" charset="-122"/>
              </a:rPr>
              <a:t>的解集为（</a:t>
            </a:r>
            <a:r>
              <a:rPr lang="en-US" altLang="zh-CN" b="1">
                <a:latin typeface="Arial" pitchFamily="34" charset="0"/>
                <a:ea typeface="微软雅黑" panose="020b0503020204020204" pitchFamily="34" charset="-122"/>
              </a:rPr>
              <a:t>    </a:t>
            </a:r>
            <a:r>
              <a:rPr lang="zh-CN" altLang="en-US" b="1">
                <a:latin typeface="Arial" pitchFamily="34" charset="0"/>
                <a:ea typeface="微软雅黑" panose="020b0503020204020204" pitchFamily="34" charset="-122"/>
              </a:rPr>
              <a:t>）</a:t>
            </a:r>
            <a:endParaRPr lang="zh-CN" altLang="en-US" b="1">
              <a:latin typeface="Arial" pitchFamily="34" charset="0"/>
              <a:ea typeface="微软雅黑" panose="020b0503020204020204" pitchFamily="34" charset="-122"/>
            </a:endParaRPr>
          </a:p>
          <a:p>
            <a:pPr algn="l"/>
            <a:endParaRPr lang="en-US" altLang="zh-CN" b="1">
              <a:latin typeface="Arial" pitchFamily="34" charset="0"/>
              <a:ea typeface="微软雅黑" panose="020b0503020204020204" pitchFamily="34" charset="-122"/>
            </a:endParaRPr>
          </a:p>
          <a:p>
            <a:pPr algn="l"/>
            <a:r>
              <a:rPr lang="en-US" altLang="zh-CN" b="1">
                <a:latin typeface="Arial" pitchFamily="34" charset="0"/>
                <a:ea typeface="微软雅黑" panose="020b0503020204020204" pitchFamily="34" charset="-122"/>
              </a:rPr>
              <a:t>A.(-4,5)</a:t>
            </a:r>
            <a:endParaRPr lang="en-US" altLang="zh-CN" b="1">
              <a:latin typeface="Arial" pitchFamily="34" charset="0"/>
              <a:ea typeface="微软雅黑" panose="020b0503020204020204" pitchFamily="34" charset="-122"/>
            </a:endParaRPr>
          </a:p>
          <a:p>
            <a:pPr algn="l"/>
            <a:endParaRPr lang="en-US" altLang="zh-CN" b="1">
              <a:latin typeface="Arial" pitchFamily="34" charset="0"/>
              <a:ea typeface="微软雅黑" panose="020b0503020204020204" pitchFamily="34" charset="-122"/>
            </a:endParaRPr>
          </a:p>
          <a:p>
            <a:pPr algn="l"/>
            <a:r>
              <a:rPr lang="en-US" altLang="zh-CN" b="1">
                <a:latin typeface="Arial" pitchFamily="34" charset="0"/>
                <a:ea typeface="微软雅黑" panose="020b0503020204020204" pitchFamily="34" charset="-122"/>
              </a:rPr>
              <a:t>B.</a:t>
            </a:r>
            <a:endParaRPr lang="en-US" altLang="zh-CN" b="1">
              <a:latin typeface="Arial" pitchFamily="34" charset="0"/>
              <a:ea typeface="微软雅黑" panose="020b0503020204020204" pitchFamily="34" charset="-122"/>
            </a:endParaRPr>
          </a:p>
          <a:p>
            <a:pPr algn="l"/>
            <a:endParaRPr lang="en-US" altLang="zh-CN" b="1">
              <a:latin typeface="Arial" pitchFamily="34" charset="0"/>
              <a:ea typeface="微软雅黑" panose="020b0503020204020204" pitchFamily="34" charset="-122"/>
            </a:endParaRPr>
          </a:p>
          <a:p>
            <a:pPr algn="l"/>
            <a:r>
              <a:rPr lang="en-US" altLang="zh-CN" b="1">
                <a:latin typeface="Arial" pitchFamily="34" charset="0"/>
                <a:ea typeface="微软雅黑" panose="020b0503020204020204" pitchFamily="34" charset="-122"/>
              </a:rPr>
              <a:t>C.[-4,5]</a:t>
            </a:r>
            <a:endParaRPr lang="en-US" altLang="zh-CN" b="1">
              <a:latin typeface="Arial" pitchFamily="34" charset="0"/>
              <a:ea typeface="微软雅黑" panose="020b0503020204020204" pitchFamily="34" charset="-122"/>
            </a:endParaRPr>
          </a:p>
          <a:p>
            <a:pPr algn="l"/>
            <a:endParaRPr lang="en-US" altLang="zh-CN" b="1">
              <a:latin typeface="Arial" pitchFamily="34" charset="0"/>
              <a:ea typeface="微软雅黑" panose="020b0503020204020204" pitchFamily="34" charset="-122"/>
            </a:endParaRPr>
          </a:p>
          <a:p>
            <a:pPr algn="l"/>
            <a:r>
              <a:rPr lang="en-US" altLang="zh-CN" b="1">
                <a:latin typeface="Arial" pitchFamily="34" charset="0"/>
                <a:ea typeface="微软雅黑" panose="020b0503020204020204" pitchFamily="34" charset="-122"/>
              </a:rPr>
              <a:t>D.</a:t>
            </a:r>
            <a:endParaRPr lang="en-US" altLang="zh-CN" b="1">
              <a:latin typeface="Arial" pitchFamily="34" charset="0"/>
              <a:ea typeface="微软雅黑" panose="020b0503020204020204" pitchFamily="34" charset="-122"/>
            </a:endParaRPr>
          </a:p>
        </p:txBody>
      </p:sp>
      <p:graphicFrame>
        <p:nvGraphicFramePr>
          <p:cNvPr id="2" name="对象 1" title="">
            <a:hlinkClick action="ppaction://ole?verb="/>
          </p:cNvPr>
          <p:cNvGraphicFramePr>
            <a:graphicFrameLocks noChangeAspect="1"/>
          </p:cNvGraphicFramePr>
          <p:nvPr/>
        </p:nvGraphicFramePr>
        <p:xfrm>
          <a:off x="1151890" y="1636395"/>
          <a:ext cx="2174875" cy="419100"/>
        </p:xfrm>
        <a:graphic>
          <a:graphicData uri="http://schemas.openxmlformats.org/presentationml/2006/ole">
            <mc:AlternateContent>
              <mc:Choice xmlns:v="urn:schemas-microsoft-com:vml" Requires="v">
                <p:oleObj spid="_x0000_s1059" r:id="rId2" imgW="1054100" imgH="203200" progId="Equation.KSEE3">
                  <p:embed/>
                </p:oleObj>
              </mc:Choice>
              <mc:Fallback>
                <p:oleObj r:id="rId2" imgW="1054100" imgH="203200" progId="Equation.KSEE3">
                  <p:embed/>
                  <p:pic>
                    <p:nvPicPr>
                      <p:cNvPr id="0" name="OLE substitute image"/>
                      <p:cNvPicPr/>
                      <p:nvPr/>
                    </p:nvPicPr>
                    <p:blipFill>
                      <a:blip r:embed="rId3"/>
                      <a:stretch>
                        <a:fillRect/>
                      </a:stretch>
                    </p:blipFill>
                    <p:spPr>
                      <a:xfrm>
                        <a:off x="1151890" y="1636395"/>
                        <a:ext cx="2174875" cy="419100"/>
                      </a:xfrm>
                      <a:prstGeom prst="rect">
                        <a:avLst/>
                      </a:prstGeom>
                    </p:spPr>
                  </p:pic>
                </p:oleObj>
              </mc:Fallback>
            </mc:AlternateContent>
          </a:graphicData>
        </a:graphic>
      </p:graphicFrame>
      <p:graphicFrame>
        <p:nvGraphicFramePr>
          <p:cNvPr id="6" name="对象 5" title="">
            <a:hlinkClick action="ppaction://ole?verb="/>
          </p:cNvPr>
          <p:cNvGraphicFramePr>
            <a:graphicFrameLocks noChangeAspect="1"/>
          </p:cNvGraphicFramePr>
          <p:nvPr/>
        </p:nvGraphicFramePr>
        <p:xfrm>
          <a:off x="611505" y="2716530"/>
          <a:ext cx="1888490" cy="347345"/>
        </p:xfrm>
        <a:graphic>
          <a:graphicData uri="http://schemas.openxmlformats.org/presentationml/2006/ole">
            <mc:AlternateContent>
              <mc:Choice xmlns:v="urn:schemas-microsoft-com:vml" Requires="v">
                <p:oleObj spid="_x0000_s1060" r:id="rId4" imgW="1104900" imgH="203200" progId="Equation.KSEE3">
                  <p:embed/>
                </p:oleObj>
              </mc:Choice>
              <mc:Fallback>
                <p:oleObj r:id="rId4" imgW="1104900" imgH="203200" progId="Equation.KSEE3">
                  <p:embed/>
                  <p:pic>
                    <p:nvPicPr>
                      <p:cNvPr id="0" name="OLE substitute image"/>
                      <p:cNvPicPr/>
                      <p:nvPr/>
                    </p:nvPicPr>
                    <p:blipFill>
                      <a:blip r:embed="rId5"/>
                      <a:stretch>
                        <a:fillRect/>
                      </a:stretch>
                    </p:blipFill>
                    <p:spPr>
                      <a:xfrm>
                        <a:off x="611505" y="2716530"/>
                        <a:ext cx="1888490" cy="347345"/>
                      </a:xfrm>
                      <a:prstGeom prst="rect">
                        <a:avLst/>
                      </a:prstGeom>
                    </p:spPr>
                  </p:pic>
                </p:oleObj>
              </mc:Fallback>
            </mc:AlternateContent>
          </a:graphicData>
        </a:graphic>
      </p:graphicFrame>
      <p:graphicFrame>
        <p:nvGraphicFramePr>
          <p:cNvPr id="7" name="对象 6" title="">
            <a:hlinkClick action="ppaction://ole?verb="/>
          </p:cNvPr>
          <p:cNvGraphicFramePr>
            <a:graphicFrameLocks noChangeAspect="1"/>
          </p:cNvGraphicFramePr>
          <p:nvPr>
            <p:custDataLst>
              <p:tags r:id="rId6"/>
            </p:custDataLst>
          </p:nvPr>
        </p:nvGraphicFramePr>
        <p:xfrm>
          <a:off x="633095" y="3893503"/>
          <a:ext cx="1845310" cy="369570"/>
        </p:xfrm>
        <a:graphic>
          <a:graphicData uri="http://schemas.openxmlformats.org/presentationml/2006/ole">
            <mc:AlternateContent>
              <mc:Choice xmlns:v="urn:schemas-microsoft-com:vml" Requires="v">
                <p:oleObj spid="_x0000_s1061" r:id="rId7" imgW="1079500" imgH="215900" progId="Equation.KSEE3">
                  <p:embed/>
                </p:oleObj>
              </mc:Choice>
              <mc:Fallback>
                <p:oleObj r:id="rId7" imgW="1079500" imgH="215900" progId="Equation.KSEE3">
                  <p:embed/>
                  <p:pic>
                    <p:nvPicPr>
                      <p:cNvPr id="0" name="OLE substitute image"/>
                      <p:cNvPicPr/>
                      <p:nvPr/>
                    </p:nvPicPr>
                    <p:blipFill>
                      <a:blip r:embed="rId8"/>
                      <a:stretch>
                        <a:fillRect/>
                      </a:stretch>
                    </p:blipFill>
                    <p:spPr>
                      <a:xfrm>
                        <a:off x="633095" y="3893503"/>
                        <a:ext cx="1845310" cy="369570"/>
                      </a:xfrm>
                      <a:prstGeom prst="rect">
                        <a:avLst/>
                      </a:prstGeom>
                    </p:spPr>
                  </p:pic>
                </p:oleObj>
              </mc:Fallback>
            </mc:AlternateContent>
          </a:graphicData>
        </a:graphic>
      </p:graphicFrame>
      <p:sp>
        <p:nvSpPr>
          <p:cNvPr id="8" name="文本框 7" title=""/>
          <p:cNvSpPr txBox="1"/>
          <p:nvPr/>
        </p:nvSpPr>
        <p:spPr>
          <a:xfrm>
            <a:off x="3048000" y="2388870"/>
            <a:ext cx="5920740" cy="2030095"/>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b="1">
                <a:solidFill>
                  <a:srgbClr val="FF0000"/>
                </a:solidFill>
                <a:latin typeface="Arial" pitchFamily="34" charset="0"/>
                <a:ea typeface="微软雅黑" panose="020b0503020204020204" pitchFamily="34" charset="-122"/>
              </a:rPr>
              <a:t>【解析】方程</a:t>
            </a:r>
            <a:r>
              <a:rPr lang="en-US" altLang="zh-CN" b="1">
                <a:solidFill>
                  <a:srgbClr val="FF0000"/>
                </a:solidFill>
                <a:latin typeface="Arial" pitchFamily="34" charset="0"/>
                <a:ea typeface="微软雅黑" panose="020b0503020204020204" pitchFamily="34" charset="-122"/>
              </a:rPr>
              <a:t>                                     </a:t>
            </a:r>
            <a:endParaRPr lang="en-US" altLang="zh-CN" b="1">
              <a:solidFill>
                <a:srgbClr val="FF0000"/>
              </a:solidFill>
              <a:latin typeface="Arial" pitchFamily="34" charset="0"/>
              <a:ea typeface="微软雅黑" panose="020b0503020204020204" pitchFamily="34" charset="-122"/>
            </a:endParaRPr>
          </a:p>
          <a:p>
            <a:pPr algn="l"/>
            <a:endParaRPr lang="zh-CN" altLang="en-US" b="1">
              <a:solidFill>
                <a:srgbClr val="FF0000"/>
              </a:solidFill>
              <a:latin typeface="Arial" pitchFamily="34" charset="0"/>
              <a:ea typeface="微软雅黑" panose="020b0503020204020204" pitchFamily="34" charset="-122"/>
            </a:endParaRPr>
          </a:p>
          <a:p>
            <a:pPr algn="l"/>
            <a:r>
              <a:rPr lang="zh-CN" altLang="en-US" b="1">
                <a:solidFill>
                  <a:srgbClr val="FF0000"/>
                </a:solidFill>
                <a:latin typeface="Arial" pitchFamily="34" charset="0"/>
                <a:ea typeface="微软雅黑" panose="020b0503020204020204" pitchFamily="34" charset="-122"/>
              </a:rPr>
              <a:t>的两根分别是</a:t>
            </a:r>
            <a:r>
              <a:rPr lang="en-US" altLang="zh-CN" b="1">
                <a:solidFill>
                  <a:srgbClr val="FF0000"/>
                </a:solidFill>
                <a:latin typeface="Arial" pitchFamily="34" charset="0"/>
                <a:ea typeface="微软雅黑" panose="020b0503020204020204" pitchFamily="34" charset="-122"/>
              </a:rPr>
              <a:t>                         </a:t>
            </a:r>
            <a:r>
              <a:rPr lang="zh-CN" altLang="en-US" b="1">
                <a:solidFill>
                  <a:srgbClr val="FF0000"/>
                </a:solidFill>
                <a:latin typeface="Arial" pitchFamily="34" charset="0"/>
                <a:ea typeface="微软雅黑" panose="020b0503020204020204" pitchFamily="34" charset="-122"/>
              </a:rPr>
              <a:t>，所以</a:t>
            </a:r>
            <a:endParaRPr lang="zh-CN" altLang="en-US" b="1">
              <a:solidFill>
                <a:srgbClr val="FF0000"/>
              </a:solidFill>
              <a:latin typeface="Arial" pitchFamily="34" charset="0"/>
              <a:ea typeface="微软雅黑" panose="020b0503020204020204" pitchFamily="34" charset="-122"/>
            </a:endParaRPr>
          </a:p>
          <a:p>
            <a:pPr algn="l"/>
            <a:endParaRPr lang="zh-CN" altLang="en-US" b="1">
              <a:solidFill>
                <a:srgbClr val="FF0000"/>
              </a:solidFill>
              <a:latin typeface="Arial" pitchFamily="34" charset="0"/>
              <a:ea typeface="微软雅黑" panose="020b0503020204020204" pitchFamily="34" charset="-122"/>
            </a:endParaRPr>
          </a:p>
          <a:p>
            <a:pPr algn="l"/>
            <a:r>
              <a:rPr lang="zh-CN" altLang="en-US" b="1">
                <a:solidFill>
                  <a:srgbClr val="FF0000"/>
                </a:solidFill>
                <a:latin typeface="Arial" pitchFamily="34" charset="0"/>
                <a:ea typeface="微软雅黑" panose="020b0503020204020204" pitchFamily="34" charset="-122"/>
              </a:rPr>
              <a:t>答案选</a:t>
            </a:r>
            <a:r>
              <a:rPr lang="en-US" altLang="zh-CN" b="1">
                <a:solidFill>
                  <a:srgbClr val="FF0000"/>
                </a:solidFill>
                <a:latin typeface="Arial" pitchFamily="34" charset="0"/>
                <a:ea typeface="微软雅黑" panose="020b0503020204020204" pitchFamily="34" charset="-122"/>
              </a:rPr>
              <a:t>D</a:t>
            </a:r>
            <a:endParaRPr lang="zh-CN" altLang="en-US" b="1">
              <a:solidFill>
                <a:srgbClr val="FF0000"/>
              </a:solidFill>
              <a:latin typeface="Arial" pitchFamily="34" charset="0"/>
              <a:ea typeface="微软雅黑" panose="020b0503020204020204" pitchFamily="34" charset="-122"/>
            </a:endParaRPr>
          </a:p>
          <a:p>
            <a:pPr algn="l"/>
            <a:endParaRPr lang="zh-CN" altLang="en-US" b="1">
              <a:latin typeface="Arial" pitchFamily="34" charset="0"/>
              <a:ea typeface="微软雅黑" panose="020b0503020204020204" pitchFamily="34" charset="-122"/>
            </a:endParaRPr>
          </a:p>
          <a:p>
            <a:pPr algn="l"/>
            <a:endParaRPr lang="zh-CN" altLang="en-US" b="1">
              <a:latin typeface="Arial" pitchFamily="34" charset="0"/>
              <a:ea typeface="微软雅黑" panose="020b0503020204020204" pitchFamily="34" charset="-122"/>
            </a:endParaRPr>
          </a:p>
        </p:txBody>
      </p:sp>
      <p:graphicFrame>
        <p:nvGraphicFramePr>
          <p:cNvPr id="9" name="对象 8" title="">
            <a:hlinkClick action="ppaction://ole?verb="/>
          </p:cNvPr>
          <p:cNvGraphicFramePr>
            <a:graphicFrameLocks noChangeAspect="1"/>
          </p:cNvGraphicFramePr>
          <p:nvPr>
            <p:custDataLst>
              <p:tags r:id="rId9"/>
            </p:custDataLst>
          </p:nvPr>
        </p:nvGraphicFramePr>
        <p:xfrm>
          <a:off x="4608195" y="2392045"/>
          <a:ext cx="2174875" cy="419100"/>
        </p:xfrm>
        <a:graphic>
          <a:graphicData uri="http://schemas.openxmlformats.org/presentationml/2006/ole">
            <mc:AlternateContent>
              <mc:Choice xmlns:v="urn:schemas-microsoft-com:vml" Requires="v">
                <p:oleObj spid="_x0000_s1062" r:id="rId10" imgW="1054100" imgH="203200" progId="Equation.KSEE3">
                  <p:embed/>
                </p:oleObj>
              </mc:Choice>
              <mc:Fallback>
                <p:oleObj r:id="rId10" imgW="1054100" imgH="203200" progId="Equation.KSEE3">
                  <p:embed/>
                  <p:pic>
                    <p:nvPicPr>
                      <p:cNvPr id="0" name="OLE substitute image"/>
                      <p:cNvPicPr/>
                      <p:nvPr/>
                    </p:nvPicPr>
                    <p:blipFill>
                      <a:blip r:embed="rId11"/>
                      <a:stretch>
                        <a:fillRect/>
                      </a:stretch>
                    </p:blipFill>
                    <p:spPr>
                      <a:xfrm>
                        <a:off x="4608195" y="2392045"/>
                        <a:ext cx="2174875" cy="419100"/>
                      </a:xfrm>
                      <a:prstGeom prst="rect">
                        <a:avLst/>
                      </a:prstGeom>
                    </p:spPr>
                  </p:pic>
                </p:oleObj>
              </mc:Fallback>
            </mc:AlternateContent>
          </a:graphicData>
        </a:graphic>
      </p:graphicFrame>
      <p:graphicFrame>
        <p:nvGraphicFramePr>
          <p:cNvPr id="11" name="对象 10" title="">
            <a:hlinkClick action="ppaction://ole?verb="/>
          </p:cNvPr>
          <p:cNvGraphicFramePr>
            <a:graphicFrameLocks noChangeAspect="1"/>
          </p:cNvGraphicFramePr>
          <p:nvPr/>
        </p:nvGraphicFramePr>
        <p:xfrm>
          <a:off x="4577080" y="2896235"/>
          <a:ext cx="1518920" cy="368935"/>
        </p:xfrm>
        <a:graphic>
          <a:graphicData uri="http://schemas.openxmlformats.org/presentationml/2006/ole">
            <mc:AlternateContent>
              <mc:Choice xmlns:v="urn:schemas-microsoft-com:vml" Requires="v">
                <p:oleObj spid="_x0000_s1063" r:id="rId12" imgW="889000" imgH="215900" progId="Equation.KSEE3">
                  <p:embed/>
                </p:oleObj>
              </mc:Choice>
              <mc:Fallback>
                <p:oleObj r:id="rId12" imgW="889000" imgH="215900" progId="Equation.KSEE3">
                  <p:embed/>
                  <p:pic>
                    <p:nvPicPr>
                      <p:cNvPr id="0" name="OLE substitute image"/>
                      <p:cNvPicPr/>
                      <p:nvPr/>
                    </p:nvPicPr>
                    <p:blipFill>
                      <a:blip r:embed="rId13"/>
                      <a:stretch>
                        <a:fillRect/>
                      </a:stretch>
                    </p:blipFill>
                    <p:spPr>
                      <a:xfrm>
                        <a:off x="4577080" y="2896235"/>
                        <a:ext cx="1518920" cy="368935"/>
                      </a:xfrm>
                      <a:prstGeom prst="rect">
                        <a:avLst/>
                      </a:prstGeom>
                    </p:spPr>
                  </p:pic>
                </p:oleObj>
              </mc:Fallback>
            </mc:AlternateContent>
          </a:graphicData>
        </a:graphic>
      </p:graphicFrame>
      <p:graphicFrame>
        <p:nvGraphicFramePr>
          <p:cNvPr id="12" name="对象 11" title="">
            <a:hlinkClick action="ppaction://ole?verb="/>
          </p:cNvPr>
          <p:cNvGraphicFramePr>
            <a:graphicFrameLocks noChangeAspect="1"/>
          </p:cNvGraphicFramePr>
          <p:nvPr/>
        </p:nvGraphicFramePr>
        <p:xfrm>
          <a:off x="6876415" y="2957830"/>
          <a:ext cx="1786890" cy="353060"/>
        </p:xfrm>
        <a:graphic>
          <a:graphicData uri="http://schemas.openxmlformats.org/presentationml/2006/ole">
            <mc:AlternateContent>
              <mc:Choice xmlns:v="urn:schemas-microsoft-com:vml" Requires="v">
                <p:oleObj spid="_x0000_s1064" r:id="rId14" imgW="1028700" imgH="203200" progId="Equation.KSEE3">
                  <p:embed/>
                </p:oleObj>
              </mc:Choice>
              <mc:Fallback>
                <p:oleObj r:id="rId14" imgW="1028700" imgH="203200" progId="Equation.KSEE3">
                  <p:embed/>
                  <p:pic>
                    <p:nvPicPr>
                      <p:cNvPr id="0" name="OLE substitute image"/>
                      <p:cNvPicPr/>
                      <p:nvPr/>
                    </p:nvPicPr>
                    <p:blipFill>
                      <a:blip r:embed="rId15"/>
                      <a:stretch>
                        <a:fillRect/>
                      </a:stretch>
                    </p:blipFill>
                    <p:spPr>
                      <a:xfrm>
                        <a:off x="6876415" y="2957830"/>
                        <a:ext cx="1786890" cy="353060"/>
                      </a:xfrm>
                      <a:prstGeom prst="rect">
                        <a:avLst/>
                      </a:prstGeom>
                    </p:spPr>
                  </p:pic>
                </p:oleObj>
              </mc:Fallback>
            </mc:AlternateContent>
          </a:graphicData>
        </a:graphic>
      </p:graphicFrame>
    </p:spTree>
  </p:cSld>
  <p:clrMapOvr>
    <a:masterClrMapping/>
  </p:clrMapOvr>
  <p:transition spd="slow"/>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3" name="文本框 2" title=""/>
          <p:cNvSpPr txBox="1"/>
          <p:nvPr/>
        </p:nvSpPr>
        <p:spPr>
          <a:xfrm>
            <a:off x="71120" y="699770"/>
            <a:ext cx="8023225" cy="3476625"/>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000" b="1">
                <a:latin typeface="Arial" pitchFamily="34" charset="0"/>
                <a:ea typeface="微软雅黑" panose="020b0503020204020204" pitchFamily="34" charset="-122"/>
              </a:rPr>
              <a:t>2.</a:t>
            </a:r>
            <a:r>
              <a:rPr lang="zh-CN" altLang="en-US" sz="2000" b="1">
                <a:latin typeface="Arial" pitchFamily="34" charset="0"/>
                <a:ea typeface="微软雅黑" panose="020b0503020204020204" pitchFamily="34" charset="-122"/>
              </a:rPr>
              <a:t>（</a:t>
            </a:r>
            <a:r>
              <a:rPr lang="en-US" altLang="zh-CN" sz="2000" b="1">
                <a:latin typeface="Arial" pitchFamily="34" charset="0"/>
                <a:ea typeface="微软雅黑" panose="020b0503020204020204" pitchFamily="34" charset="-122"/>
              </a:rPr>
              <a:t>2023</a:t>
            </a:r>
            <a:r>
              <a:rPr lang="zh-CN" altLang="en-US" sz="2000" b="1">
                <a:latin typeface="Arial" pitchFamily="34" charset="0"/>
                <a:ea typeface="微软雅黑" panose="020b0503020204020204" pitchFamily="34" charset="-122"/>
              </a:rPr>
              <a:t>年浙江省职教高考研究联合体第一次联合考试数学试卷）</a:t>
            </a:r>
            <a:endParaRPr lang="zh-CN" altLang="en-US" sz="2000" b="1">
              <a:latin typeface="Arial" pitchFamily="34" charset="0"/>
              <a:ea typeface="微软雅黑" panose="020b0503020204020204" pitchFamily="34" charset="-122"/>
            </a:endParaRPr>
          </a:p>
          <a:p>
            <a:pPr algn="l"/>
            <a:endParaRPr lang="zh-CN" altLang="en-US" sz="2000" b="1">
              <a:latin typeface="Arial" pitchFamily="34" charset="0"/>
              <a:ea typeface="微软雅黑" panose="020b0503020204020204" pitchFamily="34" charset="-122"/>
            </a:endParaRPr>
          </a:p>
          <a:p>
            <a:pPr algn="l"/>
            <a:r>
              <a:rPr lang="zh-CN" altLang="en-US" sz="2000" b="1">
                <a:latin typeface="Arial" pitchFamily="34" charset="0"/>
                <a:ea typeface="微软雅黑" panose="020b0503020204020204" pitchFamily="34" charset="-122"/>
              </a:rPr>
              <a:t>已知关于</a:t>
            </a:r>
            <a:r>
              <a:rPr lang="en-US" altLang="zh-CN" sz="2000" b="1">
                <a:latin typeface="Arial" pitchFamily="34" charset="0"/>
                <a:ea typeface="微软雅黑" panose="020b0503020204020204" pitchFamily="34" charset="-122"/>
              </a:rPr>
              <a:t>x</a:t>
            </a:r>
            <a:r>
              <a:rPr lang="zh-CN" altLang="en-US" sz="2000" b="1">
                <a:latin typeface="Arial" pitchFamily="34" charset="0"/>
                <a:ea typeface="微软雅黑" panose="020b0503020204020204" pitchFamily="34" charset="-122"/>
              </a:rPr>
              <a:t>的不等式</a:t>
            </a:r>
            <a:r>
              <a:rPr lang="en-US" altLang="zh-CN" sz="2000" b="1">
                <a:latin typeface="Arial" pitchFamily="34" charset="0"/>
                <a:ea typeface="微软雅黑" panose="020b0503020204020204" pitchFamily="34" charset="-122"/>
              </a:rPr>
              <a:t>                          </a:t>
            </a:r>
            <a:r>
              <a:rPr lang="zh-CN" altLang="en-US" sz="2000" b="1">
                <a:latin typeface="Arial" pitchFamily="34" charset="0"/>
                <a:ea typeface="微软雅黑" panose="020b0503020204020204" pitchFamily="34" charset="-122"/>
              </a:rPr>
              <a:t>的解集为</a:t>
            </a:r>
            <a:r>
              <a:rPr lang="zh-CN" altLang="en-US" sz="2000" b="1">
                <a:latin typeface="Times New Roman" panose="02020603050405020304" charset="0"/>
                <a:ea typeface="微软雅黑" panose="020b0503020204020204" pitchFamily="34" charset="-122"/>
                <a:cs typeface="Times New Roman" panose="02020603050405020304" charset="0"/>
              </a:rPr>
              <a:t>Φ，则实数</a:t>
            </a:r>
            <a:r>
              <a:rPr lang="en-US" altLang="zh-CN" sz="2000" b="1">
                <a:latin typeface="Times New Roman" panose="02020603050405020304" charset="0"/>
                <a:ea typeface="微软雅黑" panose="020b0503020204020204" pitchFamily="34" charset="-122"/>
                <a:cs typeface="Times New Roman" panose="02020603050405020304" charset="0"/>
              </a:rPr>
              <a:t>a</a:t>
            </a:r>
            <a:r>
              <a:rPr lang="zh-CN" altLang="en-US" sz="2000" b="1">
                <a:latin typeface="Times New Roman" panose="02020603050405020304" charset="0"/>
                <a:ea typeface="微软雅黑" panose="020b0503020204020204" pitchFamily="34" charset="-122"/>
                <a:cs typeface="Times New Roman" panose="02020603050405020304" charset="0"/>
              </a:rPr>
              <a:t>的取值范围是（</a:t>
            </a:r>
            <a:r>
              <a:rPr lang="en-US" altLang="zh-CN" sz="2000" b="1">
                <a:latin typeface="Times New Roman" panose="02020603050405020304" charset="0"/>
                <a:ea typeface="微软雅黑" panose="020b0503020204020204" pitchFamily="34" charset="-122"/>
                <a:cs typeface="Times New Roman" panose="02020603050405020304" charset="0"/>
              </a:rPr>
              <a:t>     </a:t>
            </a:r>
            <a:r>
              <a:rPr lang="zh-CN" altLang="en-US" sz="2000" b="1">
                <a:latin typeface="Times New Roman" panose="02020603050405020304" charset="0"/>
                <a:ea typeface="微软雅黑" panose="020b0503020204020204" pitchFamily="34" charset="-122"/>
                <a:cs typeface="Times New Roman" panose="02020603050405020304" charset="0"/>
              </a:rPr>
              <a:t>）</a:t>
            </a:r>
            <a:endParaRPr lang="zh-CN" altLang="en-US" sz="2000" b="1">
              <a:latin typeface="Times New Roman" panose="02020603050405020304" charset="0"/>
              <a:ea typeface="微软雅黑" panose="020b0503020204020204" pitchFamily="34" charset="-122"/>
              <a:cs typeface="Times New Roman" panose="02020603050405020304" charset="0"/>
            </a:endParaRPr>
          </a:p>
          <a:p>
            <a:pPr algn="l"/>
            <a:r>
              <a:rPr lang="en-US" altLang="zh-CN" sz="2000" b="1">
                <a:latin typeface="Times New Roman" panose="02020603050405020304" charset="0"/>
                <a:ea typeface="微软雅黑" panose="020b0503020204020204" pitchFamily="34" charset="-122"/>
                <a:cs typeface="Times New Roman" panose="02020603050405020304" charset="0"/>
              </a:rPr>
              <a:t>A.[0,4]</a:t>
            </a:r>
            <a:endParaRPr lang="en-US" altLang="zh-CN" sz="2000" b="1">
              <a:latin typeface="Times New Roman" panose="02020603050405020304" charset="0"/>
              <a:ea typeface="微软雅黑" panose="020b0503020204020204" pitchFamily="34" charset="-122"/>
              <a:cs typeface="Times New Roman" panose="02020603050405020304" charset="0"/>
            </a:endParaRPr>
          </a:p>
          <a:p>
            <a:pPr algn="l"/>
            <a:r>
              <a:rPr lang="en-US" altLang="zh-CN" sz="2000" b="1">
                <a:latin typeface="Times New Roman" panose="02020603050405020304" charset="0"/>
                <a:ea typeface="微软雅黑" panose="020b0503020204020204" pitchFamily="34" charset="-122"/>
                <a:cs typeface="Times New Roman" panose="02020603050405020304" charset="0"/>
              </a:rPr>
              <a:t>B.[0,8]</a:t>
            </a:r>
            <a:endParaRPr lang="en-US" altLang="zh-CN" sz="2000" b="1">
              <a:latin typeface="Times New Roman" panose="02020603050405020304" charset="0"/>
              <a:ea typeface="微软雅黑" panose="020b0503020204020204" pitchFamily="34" charset="-122"/>
              <a:cs typeface="Times New Roman" panose="02020603050405020304" charset="0"/>
            </a:endParaRPr>
          </a:p>
          <a:p>
            <a:pPr algn="l"/>
            <a:r>
              <a:rPr lang="en-US" altLang="zh-CN" sz="2000" b="1">
                <a:latin typeface="Times New Roman" panose="02020603050405020304" charset="0"/>
                <a:ea typeface="微软雅黑" panose="020b0503020204020204" pitchFamily="34" charset="-122"/>
                <a:cs typeface="Times New Roman" panose="02020603050405020304" charset="0"/>
              </a:rPr>
              <a:t>C.[-8,0]</a:t>
            </a:r>
            <a:endParaRPr lang="en-US" altLang="zh-CN" sz="2000" b="1">
              <a:latin typeface="Times New Roman" panose="02020603050405020304" charset="0"/>
              <a:ea typeface="微软雅黑" panose="020b0503020204020204" pitchFamily="34" charset="-122"/>
              <a:cs typeface="Times New Roman" panose="02020603050405020304" charset="0"/>
            </a:endParaRPr>
          </a:p>
          <a:p>
            <a:pPr algn="l"/>
            <a:r>
              <a:rPr lang="en-US" altLang="zh-CN" sz="2000" b="1">
                <a:latin typeface="Arial" pitchFamily="34" charset="0"/>
                <a:ea typeface="微软雅黑" panose="020b0503020204020204" pitchFamily="34" charset="-122"/>
              </a:rPr>
              <a:t>D.{0}</a:t>
            </a:r>
            <a:endParaRPr lang="zh-CN" altLang="en-US" sz="2000" b="1">
              <a:latin typeface="Arial" pitchFamily="34" charset="0"/>
              <a:ea typeface="微软雅黑" panose="020b0503020204020204" pitchFamily="34" charset="-122"/>
            </a:endParaRPr>
          </a:p>
          <a:p>
            <a:pPr algn="l"/>
            <a:endParaRPr lang="zh-CN" altLang="en-US" sz="2000" b="1">
              <a:latin typeface="Arial" pitchFamily="34" charset="0"/>
              <a:ea typeface="微软雅黑" panose="020b0503020204020204" pitchFamily="34" charset="-122"/>
            </a:endParaRPr>
          </a:p>
          <a:p>
            <a:pPr algn="l"/>
            <a:endParaRPr lang="zh-CN" altLang="en-US" sz="2000" b="1">
              <a:latin typeface="Arial" pitchFamily="34" charset="0"/>
              <a:ea typeface="微软雅黑" panose="020b0503020204020204" pitchFamily="34" charset="-122"/>
            </a:endParaRPr>
          </a:p>
          <a:p>
            <a:pPr algn="l"/>
            <a:endParaRPr lang="zh-CN" altLang="en-US" sz="2000" b="1">
              <a:latin typeface="Arial" pitchFamily="34" charset="0"/>
              <a:ea typeface="微软雅黑" panose="020b0503020204020204" pitchFamily="34" charset="-122"/>
            </a:endParaRPr>
          </a:p>
        </p:txBody>
      </p:sp>
      <p:graphicFrame>
        <p:nvGraphicFramePr>
          <p:cNvPr id="2" name="对象 1" title="">
            <a:hlinkClick action="ppaction://ole?verb="/>
          </p:cNvPr>
          <p:cNvGraphicFramePr>
            <a:graphicFrameLocks noChangeAspect="1"/>
          </p:cNvGraphicFramePr>
          <p:nvPr/>
        </p:nvGraphicFramePr>
        <p:xfrm>
          <a:off x="2447925" y="1348105"/>
          <a:ext cx="1668145" cy="346710"/>
        </p:xfrm>
        <a:graphic>
          <a:graphicData uri="http://schemas.openxmlformats.org/presentationml/2006/ole">
            <mc:AlternateContent>
              <mc:Choice xmlns:v="urn:schemas-microsoft-com:vml" Requires="v">
                <p:oleObj spid="_x0000_s1065" r:id="rId2" imgW="977900" imgH="203200" progId="Equation.KSEE3">
                  <p:embed/>
                </p:oleObj>
              </mc:Choice>
              <mc:Fallback>
                <p:oleObj r:id="rId2" imgW="977900" imgH="203200" progId="Equation.KSEE3">
                  <p:embed/>
                  <p:pic>
                    <p:nvPicPr>
                      <p:cNvPr id="0" name="OLE substitute image"/>
                      <p:cNvPicPr/>
                      <p:nvPr/>
                    </p:nvPicPr>
                    <p:blipFill>
                      <a:blip r:embed="rId3"/>
                      <a:stretch>
                        <a:fillRect/>
                      </a:stretch>
                    </p:blipFill>
                    <p:spPr>
                      <a:xfrm>
                        <a:off x="2447925" y="1348105"/>
                        <a:ext cx="1668145" cy="346710"/>
                      </a:xfrm>
                      <a:prstGeom prst="rect">
                        <a:avLst/>
                      </a:prstGeom>
                    </p:spPr>
                  </p:pic>
                </p:oleObj>
              </mc:Fallback>
            </mc:AlternateContent>
          </a:graphicData>
        </a:graphic>
      </p:graphicFrame>
      <p:sp>
        <p:nvSpPr>
          <p:cNvPr id="5" name="文本框 4" title=""/>
          <p:cNvSpPr txBox="1"/>
          <p:nvPr/>
        </p:nvSpPr>
        <p:spPr>
          <a:xfrm>
            <a:off x="179705" y="3256280"/>
            <a:ext cx="8368665" cy="1823720"/>
          </a:xfrm>
          <a:prstGeom prst="rect">
            <a:avLst/>
          </a:prstGeom>
        </p:spPr>
        <p:txBody>
          <a:bodyPr wrap="square">
            <a:no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a:solidFill>
                  <a:srgbClr val="FF0000"/>
                </a:solidFill>
                <a:latin typeface="Arial" pitchFamily="34" charset="0"/>
                <a:ea typeface="微软雅黑" panose="020b0503020204020204" pitchFamily="34" charset="-122"/>
              </a:rPr>
              <a:t>【解析】由题意方程</a:t>
            </a:r>
            <a:r>
              <a:rPr lang="en-US" altLang="zh-CN" sz="2000">
                <a:solidFill>
                  <a:srgbClr val="FF0000"/>
                </a:solidFill>
                <a:latin typeface="Arial" pitchFamily="34" charset="0"/>
                <a:ea typeface="微软雅黑" panose="020b0503020204020204" pitchFamily="34" charset="-122"/>
              </a:rPr>
              <a:t>                         </a:t>
            </a:r>
            <a:r>
              <a:rPr lang="zh-CN" altLang="en-US" sz="2000">
                <a:solidFill>
                  <a:srgbClr val="FF0000"/>
                </a:solidFill>
                <a:latin typeface="Arial" pitchFamily="34" charset="0"/>
                <a:ea typeface="微软雅黑" panose="020b0503020204020204" pitchFamily="34" charset="-122"/>
              </a:rPr>
              <a:t>无实数根，</a:t>
            </a:r>
            <a:endParaRPr lang="zh-CN" altLang="en-US" sz="2000">
              <a:solidFill>
                <a:srgbClr val="FF0000"/>
              </a:solidFill>
              <a:latin typeface="Arial" pitchFamily="34" charset="0"/>
              <a:ea typeface="微软雅黑" panose="020b0503020204020204" pitchFamily="34" charset="-122"/>
            </a:endParaRPr>
          </a:p>
          <a:p>
            <a:pPr algn="l"/>
            <a:r>
              <a:rPr lang="zh-CN" altLang="en-US" sz="2000">
                <a:solidFill>
                  <a:srgbClr val="FF0000"/>
                </a:solidFill>
                <a:latin typeface="Calibri"/>
                <a:ea typeface="微软雅黑" panose="020b0503020204020204" pitchFamily="34" charset="-122"/>
              </a:rPr>
              <a:t>①当</a:t>
            </a:r>
            <a:r>
              <a:rPr lang="en-US" altLang="zh-CN" sz="2000">
                <a:solidFill>
                  <a:srgbClr val="FF0000"/>
                </a:solidFill>
                <a:latin typeface="Calibri"/>
                <a:ea typeface="微软雅黑" panose="020b0503020204020204" pitchFamily="34" charset="-122"/>
              </a:rPr>
              <a:t>a=0</a:t>
            </a:r>
            <a:r>
              <a:rPr lang="zh-CN" altLang="en-US" sz="2000">
                <a:solidFill>
                  <a:srgbClr val="FF0000"/>
                </a:solidFill>
                <a:latin typeface="Calibri"/>
                <a:ea typeface="微软雅黑" panose="020b0503020204020204" pitchFamily="34" charset="-122"/>
              </a:rPr>
              <a:t>时，显然</a:t>
            </a:r>
            <a:r>
              <a:rPr lang="en-US" altLang="zh-CN" sz="2000">
                <a:solidFill>
                  <a:srgbClr val="FF0000"/>
                </a:solidFill>
                <a:latin typeface="Calibri"/>
                <a:ea typeface="微软雅黑" panose="020b0503020204020204" pitchFamily="34" charset="-122"/>
              </a:rPr>
              <a:t>-2</a:t>
            </a:r>
            <a:r>
              <a:rPr lang="en-US" altLang="zh-CN" sz="2000">
                <a:solidFill>
                  <a:srgbClr val="FF0000"/>
                </a:solidFill>
                <a:latin typeface="Arial" pitchFamily="34" charset="0"/>
                <a:ea typeface="微软雅黑" panose="020b0503020204020204" pitchFamily="34" charset="-122"/>
                <a:cs typeface="Arial" pitchFamily="34" charset="0"/>
              </a:rPr>
              <a:t>≠0</a:t>
            </a:r>
            <a:r>
              <a:rPr lang="zh-CN" altLang="en-US" sz="2000">
                <a:solidFill>
                  <a:srgbClr val="FF0000"/>
                </a:solidFill>
                <a:latin typeface="Arial" pitchFamily="34" charset="0"/>
                <a:ea typeface="微软雅黑" panose="020b0503020204020204" pitchFamily="34" charset="-122"/>
                <a:cs typeface="Arial" pitchFamily="34" charset="0"/>
              </a:rPr>
              <a:t>，满足题意；</a:t>
            </a:r>
            <a:endParaRPr lang="zh-CN" altLang="en-US" sz="2000">
              <a:solidFill>
                <a:srgbClr val="FF0000"/>
              </a:solidFill>
              <a:latin typeface="Arial" pitchFamily="34" charset="0"/>
              <a:ea typeface="微软雅黑" panose="020b0503020204020204" pitchFamily="34" charset="-122"/>
              <a:cs typeface="Arial" pitchFamily="34" charset="0"/>
            </a:endParaRPr>
          </a:p>
          <a:p>
            <a:pPr algn="l"/>
            <a:r>
              <a:rPr lang="zh-CN" altLang="en-US" sz="2000">
                <a:solidFill>
                  <a:srgbClr val="FF0000"/>
                </a:solidFill>
                <a:latin typeface="Calibri"/>
                <a:ea typeface="微软雅黑" panose="020b0503020204020204" pitchFamily="34" charset="-122"/>
                <a:cs typeface="Arial" pitchFamily="34" charset="0"/>
              </a:rPr>
              <a:t>②当</a:t>
            </a:r>
            <a:r>
              <a:rPr lang="en-US" altLang="zh-CN" sz="2000">
                <a:solidFill>
                  <a:srgbClr val="FF0000"/>
                </a:solidFill>
                <a:latin typeface="Calibri"/>
                <a:ea typeface="微软雅黑" panose="020b0503020204020204" pitchFamily="34" charset="-122"/>
                <a:cs typeface="Arial" pitchFamily="34" charset="0"/>
              </a:rPr>
              <a:t>a</a:t>
            </a:r>
            <a:r>
              <a:rPr lang="en-US" altLang="zh-CN" sz="2000">
                <a:solidFill>
                  <a:srgbClr val="FF0000"/>
                </a:solidFill>
                <a:latin typeface="Arial" pitchFamily="34" charset="0"/>
                <a:ea typeface="微软雅黑" panose="020b0503020204020204" pitchFamily="34" charset="-122"/>
                <a:cs typeface="Arial" pitchFamily="34" charset="0"/>
              </a:rPr>
              <a:t>≠0</a:t>
            </a:r>
            <a:r>
              <a:rPr lang="zh-CN" altLang="en-US" sz="2000">
                <a:solidFill>
                  <a:srgbClr val="FF0000"/>
                </a:solidFill>
                <a:latin typeface="Arial" pitchFamily="34" charset="0"/>
                <a:ea typeface="微软雅黑" panose="020b0503020204020204" pitchFamily="34" charset="-122"/>
                <a:cs typeface="Arial" pitchFamily="34" charset="0"/>
              </a:rPr>
              <a:t>时，显然有</a:t>
            </a:r>
            <a:r>
              <a:rPr lang="en-US" altLang="zh-CN" sz="2000">
                <a:solidFill>
                  <a:srgbClr val="FF0000"/>
                </a:solidFill>
                <a:latin typeface="Arial" pitchFamily="34" charset="0"/>
                <a:ea typeface="微软雅黑" panose="020b0503020204020204" pitchFamily="34" charset="-122"/>
                <a:cs typeface="Arial" pitchFamily="34" charset="0"/>
              </a:rPr>
              <a:t>         </a:t>
            </a:r>
            <a:r>
              <a:rPr lang="zh-CN" altLang="en-US" sz="2000">
                <a:solidFill>
                  <a:srgbClr val="FF0000"/>
                </a:solidFill>
                <a:latin typeface="Arial" pitchFamily="34" charset="0"/>
                <a:ea typeface="微软雅黑" panose="020b0503020204020204" pitchFamily="34" charset="-122"/>
                <a:cs typeface="Arial" pitchFamily="34" charset="0"/>
              </a:rPr>
              <a:t>，即</a:t>
            </a:r>
            <a:r>
              <a:rPr lang="en-US" altLang="zh-CN" sz="2000">
                <a:solidFill>
                  <a:srgbClr val="FF0000"/>
                </a:solidFill>
                <a:latin typeface="Arial" pitchFamily="34" charset="0"/>
                <a:ea typeface="微软雅黑" panose="020b0503020204020204" pitchFamily="34" charset="-122"/>
                <a:cs typeface="Arial" pitchFamily="34" charset="0"/>
              </a:rPr>
              <a:t>                      </a:t>
            </a:r>
            <a:r>
              <a:rPr lang="zh-CN" altLang="en-US" sz="2000">
                <a:solidFill>
                  <a:srgbClr val="FF0000"/>
                </a:solidFill>
                <a:latin typeface="Arial" pitchFamily="34" charset="0"/>
                <a:ea typeface="微软雅黑" panose="020b0503020204020204" pitchFamily="34" charset="-122"/>
                <a:cs typeface="Arial" pitchFamily="34" charset="0"/>
              </a:rPr>
              <a:t>，解得</a:t>
            </a:r>
            <a:r>
              <a:rPr lang="en-US" altLang="zh-CN" sz="2000">
                <a:solidFill>
                  <a:srgbClr val="FF0000"/>
                </a:solidFill>
                <a:latin typeface="Arial" pitchFamily="34" charset="0"/>
                <a:ea typeface="微软雅黑" panose="020b0503020204020204" pitchFamily="34" charset="-122"/>
                <a:cs typeface="Arial" pitchFamily="34" charset="0"/>
              </a:rPr>
              <a:t>                     </a:t>
            </a:r>
            <a:r>
              <a:rPr lang="zh-CN" altLang="en-US" sz="2000">
                <a:solidFill>
                  <a:srgbClr val="FF0000"/>
                </a:solidFill>
                <a:latin typeface="Arial" pitchFamily="34" charset="0"/>
                <a:ea typeface="微软雅黑" panose="020b0503020204020204" pitchFamily="34" charset="-122"/>
                <a:cs typeface="Arial" pitchFamily="34" charset="0"/>
              </a:rPr>
              <a:t>，结合</a:t>
            </a:r>
            <a:endParaRPr lang="zh-CN" altLang="en-US" sz="2000">
              <a:solidFill>
                <a:srgbClr val="FF0000"/>
              </a:solidFill>
              <a:latin typeface="Arial" pitchFamily="34" charset="0"/>
              <a:ea typeface="微软雅黑" panose="020b0503020204020204" pitchFamily="34" charset="-122"/>
              <a:cs typeface="Arial" pitchFamily="34" charset="0"/>
            </a:endParaRPr>
          </a:p>
          <a:p>
            <a:pPr algn="l"/>
            <a:endParaRPr lang="zh-CN" altLang="en-US" sz="2000">
              <a:solidFill>
                <a:srgbClr val="FF0000"/>
              </a:solidFill>
              <a:latin typeface="Calibri"/>
              <a:ea typeface="微软雅黑" panose="020b0503020204020204" pitchFamily="34" charset="-122"/>
              <a:cs typeface="Arial" pitchFamily="34" charset="0"/>
            </a:endParaRPr>
          </a:p>
          <a:p>
            <a:pPr algn="l"/>
            <a:r>
              <a:rPr lang="zh-CN" altLang="en-US" sz="2000">
                <a:solidFill>
                  <a:srgbClr val="FF0000"/>
                </a:solidFill>
                <a:latin typeface="Calibri"/>
                <a:ea typeface="微软雅黑" panose="020b0503020204020204" pitchFamily="34" charset="-122"/>
                <a:cs typeface="Arial" pitchFamily="34" charset="0"/>
              </a:rPr>
              <a:t>①②得</a:t>
            </a:r>
            <a:r>
              <a:rPr lang="en-US" altLang="zh-CN" sz="2000">
                <a:solidFill>
                  <a:srgbClr val="FF0000"/>
                </a:solidFill>
                <a:latin typeface="Calibri"/>
                <a:ea typeface="微软雅黑" panose="020b0503020204020204" pitchFamily="34" charset="-122"/>
                <a:cs typeface="Arial" pitchFamily="34" charset="0"/>
              </a:rPr>
              <a:t>                        </a:t>
            </a:r>
            <a:r>
              <a:rPr lang="zh-CN" altLang="en-US" sz="2000">
                <a:solidFill>
                  <a:srgbClr val="FF0000"/>
                </a:solidFill>
                <a:latin typeface="Calibri"/>
                <a:ea typeface="微软雅黑" panose="020b0503020204020204" pitchFamily="34" charset="-122"/>
                <a:cs typeface="Arial" pitchFamily="34" charset="0"/>
              </a:rPr>
              <a:t>，答案选</a:t>
            </a:r>
            <a:r>
              <a:rPr lang="en-US" altLang="zh-CN" sz="2000">
                <a:solidFill>
                  <a:srgbClr val="FF0000"/>
                </a:solidFill>
                <a:latin typeface="Calibri"/>
                <a:ea typeface="微软雅黑" panose="020b0503020204020204" pitchFamily="34" charset="-122"/>
                <a:cs typeface="Arial" pitchFamily="34" charset="0"/>
              </a:rPr>
              <a:t>C</a:t>
            </a:r>
            <a:endParaRPr lang="en-US" altLang="zh-CN" sz="2000">
              <a:solidFill>
                <a:srgbClr val="FF0000"/>
              </a:solidFill>
              <a:latin typeface="Calibri"/>
              <a:ea typeface="微软雅黑" panose="020b0503020204020204" pitchFamily="34" charset="-122"/>
              <a:cs typeface="Arial" pitchFamily="34" charset="0"/>
            </a:endParaRPr>
          </a:p>
        </p:txBody>
      </p:sp>
      <p:graphicFrame>
        <p:nvGraphicFramePr>
          <p:cNvPr id="6" name="对象 5" title="">
            <a:hlinkClick action="ppaction://ole?verb="/>
          </p:cNvPr>
          <p:cNvGraphicFramePr>
            <a:graphicFrameLocks noChangeAspect="1"/>
          </p:cNvGraphicFramePr>
          <p:nvPr>
            <p:custDataLst>
              <p:tags r:id="rId4"/>
            </p:custDataLst>
          </p:nvPr>
        </p:nvGraphicFramePr>
        <p:xfrm>
          <a:off x="2628265" y="3256280"/>
          <a:ext cx="1668145" cy="346710"/>
        </p:xfrm>
        <a:graphic>
          <a:graphicData uri="http://schemas.openxmlformats.org/presentationml/2006/ole">
            <mc:AlternateContent>
              <mc:Choice xmlns:v="urn:schemas-microsoft-com:vml" Requires="v">
                <p:oleObj spid="_x0000_s1066" r:id="rId5" imgW="977900" imgH="203200" progId="Equation.KSEE3">
                  <p:embed/>
                </p:oleObj>
              </mc:Choice>
              <mc:Fallback>
                <p:oleObj r:id="rId5" imgW="977900" imgH="203200" progId="Equation.KSEE3">
                  <p:embed/>
                  <p:pic>
                    <p:nvPicPr>
                      <p:cNvPr id="0" name="OLE substitute image"/>
                      <p:cNvPicPr/>
                      <p:nvPr/>
                    </p:nvPicPr>
                    <p:blipFill>
                      <a:blip r:embed="rId6"/>
                      <a:stretch>
                        <a:fillRect/>
                      </a:stretch>
                    </p:blipFill>
                    <p:spPr>
                      <a:xfrm>
                        <a:off x="2628265" y="3256280"/>
                        <a:ext cx="1668145" cy="346710"/>
                      </a:xfrm>
                      <a:prstGeom prst="rect">
                        <a:avLst/>
                      </a:prstGeom>
                    </p:spPr>
                  </p:pic>
                </p:oleObj>
              </mc:Fallback>
            </mc:AlternateContent>
          </a:graphicData>
        </a:graphic>
      </p:graphicFrame>
      <p:graphicFrame>
        <p:nvGraphicFramePr>
          <p:cNvPr id="8" name="对象 7" title="">
            <a:hlinkClick action="ppaction://ole?verb="/>
          </p:cNvPr>
          <p:cNvGraphicFramePr>
            <a:graphicFrameLocks noChangeAspect="1"/>
          </p:cNvGraphicFramePr>
          <p:nvPr/>
        </p:nvGraphicFramePr>
        <p:xfrm>
          <a:off x="2484120" y="3904615"/>
          <a:ext cx="710565" cy="730885"/>
        </p:xfrm>
        <a:graphic>
          <a:graphicData uri="http://schemas.openxmlformats.org/presentationml/2006/ole">
            <mc:AlternateContent>
              <mc:Choice xmlns:v="urn:schemas-microsoft-com:vml" Requires="v">
                <p:oleObj spid="_x0000_s1067" r:id="rId7" imgW="444500" imgH="457200" progId="Equation.KSEE3">
                  <p:embed/>
                </p:oleObj>
              </mc:Choice>
              <mc:Fallback>
                <p:oleObj r:id="rId7" imgW="444500" imgH="457200" progId="Equation.KSEE3">
                  <p:embed/>
                  <p:pic>
                    <p:nvPicPr>
                      <p:cNvPr id="0" name="OLE substitute image"/>
                      <p:cNvPicPr/>
                      <p:nvPr/>
                    </p:nvPicPr>
                    <p:blipFill>
                      <a:blip r:embed="rId8"/>
                      <a:stretch>
                        <a:fillRect/>
                      </a:stretch>
                    </p:blipFill>
                    <p:spPr>
                      <a:xfrm>
                        <a:off x="2484120" y="3904615"/>
                        <a:ext cx="710565" cy="730885"/>
                      </a:xfrm>
                      <a:prstGeom prst="rect">
                        <a:avLst/>
                      </a:prstGeom>
                    </p:spPr>
                  </p:pic>
                </p:oleObj>
              </mc:Fallback>
            </mc:AlternateContent>
          </a:graphicData>
        </a:graphic>
      </p:graphicFrame>
      <p:graphicFrame>
        <p:nvGraphicFramePr>
          <p:cNvPr id="9" name="对象 8" title="">
            <a:hlinkClick action="ppaction://ole?verb="/>
          </p:cNvPr>
          <p:cNvGraphicFramePr>
            <a:graphicFrameLocks noChangeAspect="1"/>
          </p:cNvGraphicFramePr>
          <p:nvPr>
            <p:custDataLst>
              <p:tags r:id="rId9"/>
            </p:custDataLst>
          </p:nvPr>
        </p:nvGraphicFramePr>
        <p:xfrm>
          <a:off x="3959543" y="3756025"/>
          <a:ext cx="1343660" cy="824230"/>
        </p:xfrm>
        <a:graphic>
          <a:graphicData uri="http://schemas.openxmlformats.org/presentationml/2006/ole">
            <mc:AlternateContent>
              <mc:Choice xmlns:v="urn:schemas-microsoft-com:vml" Requires="v">
                <p:oleObj spid="_x0000_s1068" r:id="rId10" imgW="787400" imgH="482600" progId="Equation.KSEE3">
                  <p:embed/>
                </p:oleObj>
              </mc:Choice>
              <mc:Fallback>
                <p:oleObj r:id="rId10" imgW="787400" imgH="482600" progId="Equation.KSEE3">
                  <p:embed/>
                  <p:pic>
                    <p:nvPicPr>
                      <p:cNvPr id="0" name="OLE substitute image"/>
                      <p:cNvPicPr/>
                      <p:nvPr/>
                    </p:nvPicPr>
                    <p:blipFill>
                      <a:blip r:embed="rId11"/>
                      <a:stretch>
                        <a:fillRect/>
                      </a:stretch>
                    </p:blipFill>
                    <p:spPr>
                      <a:xfrm>
                        <a:off x="3959543" y="3756025"/>
                        <a:ext cx="1343660" cy="824230"/>
                      </a:xfrm>
                      <a:prstGeom prst="rect">
                        <a:avLst/>
                      </a:prstGeom>
                    </p:spPr>
                  </p:pic>
                </p:oleObj>
              </mc:Fallback>
            </mc:AlternateContent>
          </a:graphicData>
        </a:graphic>
      </p:graphicFrame>
      <p:graphicFrame>
        <p:nvGraphicFramePr>
          <p:cNvPr id="11" name="对象 10" title="">
            <a:hlinkClick action="ppaction://ole?verb="/>
          </p:cNvPr>
          <p:cNvGraphicFramePr>
            <a:graphicFrameLocks noChangeAspect="1"/>
          </p:cNvGraphicFramePr>
          <p:nvPr>
            <p:custDataLst>
              <p:tags r:id="rId12"/>
            </p:custDataLst>
          </p:nvPr>
        </p:nvGraphicFramePr>
        <p:xfrm>
          <a:off x="6012180" y="3904298"/>
          <a:ext cx="1148715" cy="302895"/>
        </p:xfrm>
        <a:graphic>
          <a:graphicData uri="http://schemas.openxmlformats.org/presentationml/2006/ole">
            <mc:AlternateContent>
              <mc:Choice xmlns:v="urn:schemas-microsoft-com:vml" Requires="v">
                <p:oleObj spid="_x0000_s1069" r:id="rId13" imgW="673100" imgH="177165" progId="Equation.KSEE3">
                  <p:embed/>
                </p:oleObj>
              </mc:Choice>
              <mc:Fallback>
                <p:oleObj r:id="rId13" imgW="673100" imgH="177165" progId="Equation.KSEE3">
                  <p:embed/>
                  <p:pic>
                    <p:nvPicPr>
                      <p:cNvPr id="0" name="OLE substitute image"/>
                      <p:cNvPicPr/>
                      <p:nvPr/>
                    </p:nvPicPr>
                    <p:blipFill>
                      <a:blip r:embed="rId14"/>
                      <a:stretch>
                        <a:fillRect/>
                      </a:stretch>
                    </p:blipFill>
                    <p:spPr>
                      <a:xfrm>
                        <a:off x="6012180" y="3904298"/>
                        <a:ext cx="1148715" cy="302895"/>
                      </a:xfrm>
                      <a:prstGeom prst="rect">
                        <a:avLst/>
                      </a:prstGeom>
                    </p:spPr>
                  </p:pic>
                </p:oleObj>
              </mc:Fallback>
            </mc:AlternateContent>
          </a:graphicData>
        </a:graphic>
      </p:graphicFrame>
      <p:graphicFrame>
        <p:nvGraphicFramePr>
          <p:cNvPr id="13" name="对象 12" title="">
            <a:hlinkClick action="ppaction://ole?verb="/>
          </p:cNvPr>
          <p:cNvGraphicFramePr>
            <a:graphicFrameLocks noChangeAspect="1"/>
          </p:cNvGraphicFramePr>
          <p:nvPr/>
        </p:nvGraphicFramePr>
        <p:xfrm>
          <a:off x="1045845" y="4516120"/>
          <a:ext cx="1348105" cy="354965"/>
        </p:xfrm>
        <a:graphic>
          <a:graphicData uri="http://schemas.openxmlformats.org/presentationml/2006/ole">
            <mc:AlternateContent>
              <mc:Choice xmlns:v="urn:schemas-microsoft-com:vml" Requires="v">
                <p:oleObj spid="_x0000_s1070" r:id="rId15" imgW="673100" imgH="177165" progId="Equation.KSEE3">
                  <p:embed/>
                </p:oleObj>
              </mc:Choice>
              <mc:Fallback>
                <p:oleObj r:id="rId15" imgW="673100" imgH="177165" progId="Equation.KSEE3">
                  <p:embed/>
                  <p:pic>
                    <p:nvPicPr>
                      <p:cNvPr id="0" name="OLE substitute image"/>
                      <p:cNvPicPr/>
                      <p:nvPr/>
                    </p:nvPicPr>
                    <p:blipFill>
                      <a:blip r:embed="rId16"/>
                      <a:stretch>
                        <a:fillRect/>
                      </a:stretch>
                    </p:blipFill>
                    <p:spPr>
                      <a:xfrm>
                        <a:off x="1045845" y="4516120"/>
                        <a:ext cx="1348105" cy="354965"/>
                      </a:xfrm>
                      <a:prstGeom prst="rect">
                        <a:avLst/>
                      </a:prstGeom>
                    </p:spPr>
                  </p:pic>
                </p:oleObj>
              </mc:Fallback>
            </mc:AlternateContent>
          </a:graphicData>
        </a:graphic>
      </p:graphicFrame>
    </p:spTree>
  </p:cSld>
  <p:clrMapOvr>
    <a:masterClrMapping/>
  </p:clrMapOvr>
  <p:transition spd="slow"/>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3" name="文本框 2" title=""/>
          <p:cNvSpPr txBox="1"/>
          <p:nvPr/>
        </p:nvSpPr>
        <p:spPr>
          <a:xfrm>
            <a:off x="107315" y="880110"/>
            <a:ext cx="9018270" cy="2030095"/>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b="1">
                <a:latin typeface="Arial" pitchFamily="34" charset="0"/>
                <a:ea typeface="微软雅黑" panose="020b0503020204020204" pitchFamily="34" charset="-122"/>
              </a:rPr>
              <a:t>3.</a:t>
            </a:r>
            <a:r>
              <a:rPr lang="zh-CN" altLang="en-US" b="1">
                <a:latin typeface="Arial" pitchFamily="34" charset="0"/>
                <a:ea typeface="微软雅黑" panose="020b0503020204020204" pitchFamily="34" charset="-122"/>
              </a:rPr>
              <a:t>（</a:t>
            </a:r>
            <a:r>
              <a:rPr lang="en-US" altLang="zh-CN" b="1">
                <a:latin typeface="Arial" pitchFamily="34" charset="0"/>
                <a:ea typeface="微软雅黑" panose="020b0503020204020204" pitchFamily="34" charset="-122"/>
              </a:rPr>
              <a:t>2023</a:t>
            </a:r>
            <a:r>
              <a:rPr lang="zh-CN" altLang="en-US" b="1">
                <a:latin typeface="Arial" pitchFamily="34" charset="0"/>
                <a:ea typeface="微软雅黑" panose="020b0503020204020204" pitchFamily="34" charset="-122"/>
              </a:rPr>
              <a:t>年河南省普通高等学校对口招收中等职业学校毕业生跨地区第一次联考数学试题）已知函数</a:t>
            </a:r>
            <a:r>
              <a:rPr lang="en-US" altLang="zh-CN" b="1">
                <a:latin typeface="Arial" pitchFamily="34" charset="0"/>
                <a:ea typeface="微软雅黑" panose="020b0503020204020204" pitchFamily="34" charset="-122"/>
              </a:rPr>
              <a:t>                                  </a:t>
            </a:r>
            <a:r>
              <a:rPr lang="zh-CN" altLang="en-US" b="1">
                <a:latin typeface="Arial" pitchFamily="34" charset="0"/>
                <a:ea typeface="微软雅黑" panose="020b0503020204020204" pitchFamily="34" charset="-122"/>
              </a:rPr>
              <a:t>的图像经过点（</a:t>
            </a:r>
            <a:r>
              <a:rPr lang="en-US" altLang="zh-CN" b="1">
                <a:latin typeface="Arial" pitchFamily="34" charset="0"/>
                <a:ea typeface="微软雅黑" panose="020b0503020204020204" pitchFamily="34" charset="-122"/>
              </a:rPr>
              <a:t>0</a:t>
            </a:r>
            <a:r>
              <a:rPr lang="zh-CN" altLang="en-US" b="1">
                <a:latin typeface="Arial" pitchFamily="34" charset="0"/>
                <a:ea typeface="微软雅黑" panose="020b0503020204020204" pitchFamily="34" charset="-122"/>
              </a:rPr>
              <a:t>，</a:t>
            </a:r>
            <a:r>
              <a:rPr lang="en-US" altLang="zh-CN" b="1">
                <a:latin typeface="Arial" pitchFamily="34" charset="0"/>
                <a:ea typeface="微软雅黑" panose="020b0503020204020204" pitchFamily="34" charset="-122"/>
              </a:rPr>
              <a:t>1</a:t>
            </a:r>
            <a:r>
              <a:rPr lang="zh-CN" altLang="en-US" b="1">
                <a:latin typeface="Arial" pitchFamily="34" charset="0"/>
                <a:ea typeface="微软雅黑" panose="020b0503020204020204" pitchFamily="34" charset="-122"/>
              </a:rPr>
              <a:t>），（</a:t>
            </a:r>
            <a:r>
              <a:rPr lang="en-US" altLang="zh-CN" b="1">
                <a:latin typeface="Arial" pitchFamily="34" charset="0"/>
                <a:ea typeface="微软雅黑" panose="020b0503020204020204" pitchFamily="34" charset="-122"/>
              </a:rPr>
              <a:t>1</a:t>
            </a:r>
            <a:r>
              <a:rPr lang="zh-CN" altLang="en-US" b="1">
                <a:latin typeface="Arial" pitchFamily="34" charset="0"/>
                <a:ea typeface="微软雅黑" panose="020b0503020204020204" pitchFamily="34" charset="-122"/>
              </a:rPr>
              <a:t>，</a:t>
            </a:r>
            <a:r>
              <a:rPr lang="en-US" altLang="zh-CN" b="1">
                <a:latin typeface="Arial" pitchFamily="34" charset="0"/>
                <a:ea typeface="微软雅黑" panose="020b0503020204020204" pitchFamily="34" charset="-122"/>
              </a:rPr>
              <a:t>2</a:t>
            </a:r>
            <a:r>
              <a:rPr lang="zh-CN" altLang="en-US" b="1">
                <a:latin typeface="Arial" pitchFamily="34" charset="0"/>
                <a:ea typeface="微软雅黑" panose="020b0503020204020204" pitchFamily="34" charset="-122"/>
              </a:rPr>
              <a:t>）</a:t>
            </a:r>
            <a:endParaRPr lang="zh-CN" altLang="en-US" b="1">
              <a:latin typeface="Arial" pitchFamily="34" charset="0"/>
              <a:ea typeface="微软雅黑" panose="020b0503020204020204" pitchFamily="34" charset="-122"/>
            </a:endParaRPr>
          </a:p>
          <a:p>
            <a:pPr algn="l"/>
            <a:endParaRPr lang="zh-CN" altLang="en-US" b="1">
              <a:latin typeface="Arial" pitchFamily="34" charset="0"/>
              <a:ea typeface="微软雅黑" panose="020b0503020204020204" pitchFamily="34" charset="-122"/>
            </a:endParaRPr>
          </a:p>
          <a:p>
            <a:pPr algn="l"/>
            <a:r>
              <a:rPr lang="zh-CN" altLang="en-US" b="1">
                <a:latin typeface="Arial" pitchFamily="34" charset="0"/>
                <a:ea typeface="微软雅黑" panose="020b0503020204020204" pitchFamily="34" charset="-122"/>
              </a:rPr>
              <a:t>（</a:t>
            </a:r>
            <a:r>
              <a:rPr lang="en-US" altLang="zh-CN" b="1">
                <a:latin typeface="Arial" pitchFamily="34" charset="0"/>
                <a:ea typeface="微软雅黑" panose="020b0503020204020204" pitchFamily="34" charset="-122"/>
              </a:rPr>
              <a:t>1</a:t>
            </a:r>
            <a:r>
              <a:rPr lang="zh-CN" altLang="en-US" b="1">
                <a:latin typeface="Arial" pitchFamily="34" charset="0"/>
                <a:ea typeface="微软雅黑" panose="020b0503020204020204" pitchFamily="34" charset="-122"/>
              </a:rPr>
              <a:t>）求</a:t>
            </a:r>
            <a:r>
              <a:rPr lang="en-US" altLang="zh-CN" b="1">
                <a:latin typeface="Arial" pitchFamily="34" charset="0"/>
                <a:ea typeface="微软雅黑" panose="020b0503020204020204" pitchFamily="34" charset="-122"/>
              </a:rPr>
              <a:t>a,c</a:t>
            </a:r>
            <a:r>
              <a:rPr lang="zh-CN" altLang="en-US" b="1">
                <a:latin typeface="Arial" pitchFamily="34" charset="0"/>
                <a:ea typeface="微软雅黑" panose="020b0503020204020204" pitchFamily="34" charset="-122"/>
              </a:rPr>
              <a:t>的值</a:t>
            </a:r>
            <a:endParaRPr lang="zh-CN" altLang="en-US" b="1">
              <a:latin typeface="Arial" pitchFamily="34" charset="0"/>
              <a:ea typeface="微软雅黑" panose="020b0503020204020204" pitchFamily="34" charset="-122"/>
            </a:endParaRPr>
          </a:p>
          <a:p>
            <a:pPr algn="l"/>
            <a:r>
              <a:rPr lang="zh-CN" altLang="en-US" b="1">
                <a:latin typeface="Arial" pitchFamily="34" charset="0"/>
                <a:ea typeface="微软雅黑" panose="020b0503020204020204" pitchFamily="34" charset="-122"/>
              </a:rPr>
              <a:t> </a:t>
            </a:r>
            <a:endParaRPr lang="en-US" altLang="zh-CN" b="1">
              <a:latin typeface="Arial" pitchFamily="34" charset="0"/>
              <a:ea typeface="微软雅黑" panose="020b0503020204020204" pitchFamily="34" charset="-122"/>
            </a:endParaRPr>
          </a:p>
          <a:p>
            <a:pPr algn="l"/>
            <a:r>
              <a:rPr lang="en-US" altLang="zh-CN" b="1">
                <a:latin typeface="Arial" pitchFamily="34" charset="0"/>
                <a:ea typeface="微软雅黑" panose="020b0503020204020204" pitchFamily="34" charset="-122"/>
              </a:rPr>
              <a:t> </a:t>
            </a:r>
            <a:r>
              <a:rPr lang="zh-CN" altLang="en-US" b="1">
                <a:latin typeface="Arial" pitchFamily="34" charset="0"/>
                <a:ea typeface="微软雅黑" panose="020b0503020204020204" pitchFamily="34" charset="-122"/>
              </a:rPr>
              <a:t>（</a:t>
            </a:r>
            <a:r>
              <a:rPr lang="en-US" altLang="zh-CN" b="1">
                <a:latin typeface="Arial" pitchFamily="34" charset="0"/>
                <a:ea typeface="微软雅黑" panose="020b0503020204020204" pitchFamily="34" charset="-122"/>
              </a:rPr>
              <a:t>2</a:t>
            </a:r>
            <a:r>
              <a:rPr lang="zh-CN" altLang="en-US" b="1">
                <a:latin typeface="Arial" pitchFamily="34" charset="0"/>
                <a:ea typeface="微软雅黑" panose="020b0503020204020204" pitchFamily="34" charset="-122"/>
              </a:rPr>
              <a:t>）当</a:t>
            </a:r>
            <a:r>
              <a:rPr lang="en-US" altLang="zh-CN" b="1">
                <a:latin typeface="Arial" pitchFamily="34" charset="0"/>
                <a:ea typeface="微软雅黑" panose="020b0503020204020204" pitchFamily="34" charset="-122"/>
              </a:rPr>
              <a:t>y&gt;-2</a:t>
            </a:r>
            <a:r>
              <a:rPr lang="zh-CN" altLang="en-US" b="1">
                <a:latin typeface="Arial" pitchFamily="34" charset="0"/>
                <a:ea typeface="微软雅黑" panose="020b0503020204020204" pitchFamily="34" charset="-122"/>
              </a:rPr>
              <a:t>时，求</a:t>
            </a:r>
            <a:r>
              <a:rPr lang="en-US" altLang="zh-CN" b="1">
                <a:latin typeface="Arial" pitchFamily="34" charset="0"/>
                <a:ea typeface="微软雅黑" panose="020b0503020204020204" pitchFamily="34" charset="-122"/>
              </a:rPr>
              <a:t>x </a:t>
            </a:r>
            <a:r>
              <a:rPr lang="zh-CN" altLang="en-US" b="1">
                <a:latin typeface="Arial" pitchFamily="34" charset="0"/>
                <a:ea typeface="微软雅黑" panose="020b0503020204020204" pitchFamily="34" charset="-122"/>
              </a:rPr>
              <a:t>的取值范围</a:t>
            </a:r>
            <a:endParaRPr lang="zh-CN" altLang="en-US" b="1">
              <a:latin typeface="Arial" pitchFamily="34" charset="0"/>
              <a:ea typeface="微软雅黑" panose="020b0503020204020204" pitchFamily="34" charset="-122"/>
            </a:endParaRPr>
          </a:p>
          <a:p>
            <a:pPr algn="l"/>
            <a:endParaRPr lang="zh-CN" altLang="en-US" b="1">
              <a:latin typeface="Arial" pitchFamily="34" charset="0"/>
              <a:ea typeface="微软雅黑" panose="020b0503020204020204" pitchFamily="34" charset="-122"/>
            </a:endParaRPr>
          </a:p>
        </p:txBody>
      </p:sp>
      <p:graphicFrame>
        <p:nvGraphicFramePr>
          <p:cNvPr id="2" name="对象 1" title="">
            <a:hlinkClick action="ppaction://ole?verb="/>
          </p:cNvPr>
          <p:cNvGraphicFramePr>
            <a:graphicFrameLocks noChangeAspect="1"/>
          </p:cNvGraphicFramePr>
          <p:nvPr/>
        </p:nvGraphicFramePr>
        <p:xfrm>
          <a:off x="1583690" y="1132205"/>
          <a:ext cx="2132965" cy="486410"/>
        </p:xfrm>
        <a:graphic>
          <a:graphicData uri="http://schemas.openxmlformats.org/presentationml/2006/ole">
            <mc:AlternateContent>
              <mc:Choice xmlns:v="urn:schemas-microsoft-com:vml" Requires="v">
                <p:oleObj spid="_x0000_s1071" r:id="rId2" imgW="1002665" imgH="228600" progId="Equation.KSEE3">
                  <p:embed/>
                </p:oleObj>
              </mc:Choice>
              <mc:Fallback>
                <p:oleObj r:id="rId2" imgW="1002665" imgH="228600" progId="Equation.KSEE3">
                  <p:embed/>
                  <p:pic>
                    <p:nvPicPr>
                      <p:cNvPr id="0" name="OLE substitute image"/>
                      <p:cNvPicPr/>
                      <p:nvPr/>
                    </p:nvPicPr>
                    <p:blipFill>
                      <a:blip r:embed="rId3"/>
                      <a:stretch>
                        <a:fillRect/>
                      </a:stretch>
                    </p:blipFill>
                    <p:spPr>
                      <a:xfrm>
                        <a:off x="1583690" y="1132205"/>
                        <a:ext cx="2132965" cy="486410"/>
                      </a:xfrm>
                      <a:prstGeom prst="rect">
                        <a:avLst/>
                      </a:prstGeom>
                    </p:spPr>
                  </p:pic>
                </p:oleObj>
              </mc:Fallback>
            </mc:AlternateContent>
          </a:graphicData>
        </a:graphic>
      </p:graphicFrame>
      <p:sp>
        <p:nvSpPr>
          <p:cNvPr id="5" name="文本框 4" title=""/>
          <p:cNvSpPr txBox="1"/>
          <p:nvPr/>
        </p:nvSpPr>
        <p:spPr>
          <a:xfrm>
            <a:off x="71120" y="2716530"/>
            <a:ext cx="7906385" cy="1476375"/>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b="1">
                <a:solidFill>
                  <a:srgbClr val="FF0000"/>
                </a:solidFill>
                <a:latin typeface="Arial" pitchFamily="34" charset="0"/>
                <a:ea typeface="微软雅黑" panose="020b0503020204020204" pitchFamily="34" charset="-122"/>
              </a:rPr>
              <a:t>【解析】（</a:t>
            </a:r>
            <a:r>
              <a:rPr lang="en-US" altLang="zh-CN" b="1">
                <a:solidFill>
                  <a:srgbClr val="FF0000"/>
                </a:solidFill>
                <a:latin typeface="Arial" pitchFamily="34" charset="0"/>
                <a:ea typeface="微软雅黑" panose="020b0503020204020204" pitchFamily="34" charset="-122"/>
              </a:rPr>
              <a:t>1</a:t>
            </a:r>
            <a:r>
              <a:rPr lang="zh-CN" altLang="en-US" b="1">
                <a:solidFill>
                  <a:srgbClr val="FF0000"/>
                </a:solidFill>
                <a:latin typeface="Arial" pitchFamily="34" charset="0"/>
                <a:ea typeface="微软雅黑" panose="020b0503020204020204" pitchFamily="34" charset="-122"/>
              </a:rPr>
              <a:t>）依题意有</a:t>
            </a:r>
            <a:r>
              <a:rPr lang="en-US" altLang="zh-CN" b="1">
                <a:solidFill>
                  <a:srgbClr val="FF0000"/>
                </a:solidFill>
                <a:latin typeface="Arial" pitchFamily="34" charset="0"/>
                <a:ea typeface="微软雅黑" panose="020b0503020204020204" pitchFamily="34" charset="-122"/>
              </a:rPr>
              <a:t>c=1,a+2+1=2,</a:t>
            </a:r>
            <a:r>
              <a:rPr lang="zh-CN" altLang="en-US" b="1">
                <a:solidFill>
                  <a:srgbClr val="FF0000"/>
                </a:solidFill>
                <a:latin typeface="Arial" pitchFamily="34" charset="0"/>
                <a:ea typeface="微软雅黑" panose="020b0503020204020204" pitchFamily="34" charset="-122"/>
              </a:rPr>
              <a:t>解得</a:t>
            </a:r>
            <a:r>
              <a:rPr lang="en-US" altLang="zh-CN" b="1">
                <a:solidFill>
                  <a:srgbClr val="FF0000"/>
                </a:solidFill>
                <a:latin typeface="Arial" pitchFamily="34" charset="0"/>
                <a:ea typeface="微软雅黑" panose="020b0503020204020204" pitchFamily="34" charset="-122"/>
              </a:rPr>
              <a:t>a=-1</a:t>
            </a:r>
            <a:endParaRPr lang="en-US" altLang="zh-CN" b="1">
              <a:solidFill>
                <a:srgbClr val="FF0000"/>
              </a:solidFill>
              <a:latin typeface="Arial" pitchFamily="34" charset="0"/>
              <a:ea typeface="微软雅黑" panose="020b0503020204020204" pitchFamily="34" charset="-122"/>
            </a:endParaRPr>
          </a:p>
          <a:p>
            <a:pPr algn="l"/>
            <a:endParaRPr lang="en-US" altLang="zh-CN" b="1">
              <a:solidFill>
                <a:srgbClr val="FF0000"/>
              </a:solidFill>
              <a:latin typeface="Arial" pitchFamily="34" charset="0"/>
              <a:ea typeface="微软雅黑" panose="020b0503020204020204" pitchFamily="34" charset="-122"/>
            </a:endParaRPr>
          </a:p>
          <a:p>
            <a:pPr algn="l"/>
            <a:r>
              <a:rPr lang="en-US" altLang="zh-CN" b="1">
                <a:solidFill>
                  <a:srgbClr val="FF0000"/>
                </a:solidFill>
                <a:latin typeface="Arial" pitchFamily="34" charset="0"/>
                <a:ea typeface="微软雅黑" panose="020b0503020204020204" pitchFamily="34" charset="-122"/>
              </a:rPr>
              <a:t>(2)</a:t>
            </a:r>
            <a:r>
              <a:rPr lang="zh-CN" altLang="en-US" b="1">
                <a:solidFill>
                  <a:srgbClr val="FF0000"/>
                </a:solidFill>
                <a:latin typeface="Arial" pitchFamily="34" charset="0"/>
                <a:ea typeface="微软雅黑" panose="020b0503020204020204" pitchFamily="34" charset="-122"/>
              </a:rPr>
              <a:t>由（</a:t>
            </a:r>
            <a:r>
              <a:rPr lang="en-US" altLang="zh-CN" b="1">
                <a:solidFill>
                  <a:srgbClr val="FF0000"/>
                </a:solidFill>
                <a:latin typeface="Arial" pitchFamily="34" charset="0"/>
                <a:ea typeface="微软雅黑" panose="020b0503020204020204" pitchFamily="34" charset="-122"/>
              </a:rPr>
              <a:t>1</a:t>
            </a:r>
            <a:r>
              <a:rPr lang="zh-CN" altLang="en-US" b="1">
                <a:solidFill>
                  <a:srgbClr val="FF0000"/>
                </a:solidFill>
                <a:latin typeface="Arial" pitchFamily="34" charset="0"/>
                <a:ea typeface="微软雅黑" panose="020b0503020204020204" pitchFamily="34" charset="-122"/>
              </a:rPr>
              <a:t>）知函数</a:t>
            </a:r>
            <a:r>
              <a:rPr lang="en-US" altLang="zh-CN" b="1">
                <a:solidFill>
                  <a:srgbClr val="FF0000"/>
                </a:solidFill>
                <a:latin typeface="Arial" pitchFamily="34" charset="0"/>
                <a:ea typeface="微软雅黑" panose="020b0503020204020204" pitchFamily="34" charset="-122"/>
              </a:rPr>
              <a:t>                                  </a:t>
            </a:r>
            <a:r>
              <a:rPr lang="zh-CN" altLang="en-US" b="1">
                <a:solidFill>
                  <a:srgbClr val="FF0000"/>
                </a:solidFill>
                <a:latin typeface="Arial" pitchFamily="34" charset="0"/>
                <a:ea typeface="微软雅黑" panose="020b0503020204020204" pitchFamily="34" charset="-122"/>
              </a:rPr>
              <a:t>，所以当</a:t>
            </a:r>
            <a:r>
              <a:rPr lang="en-US" altLang="zh-CN" b="1">
                <a:solidFill>
                  <a:srgbClr val="FF0000"/>
                </a:solidFill>
                <a:latin typeface="Arial" pitchFamily="34" charset="0"/>
                <a:ea typeface="微软雅黑" panose="020b0503020204020204" pitchFamily="34" charset="-122"/>
                <a:sym typeface="+mn-ea"/>
              </a:rPr>
              <a:t>y&gt;-2</a:t>
            </a:r>
            <a:r>
              <a:rPr lang="zh-CN" altLang="en-US" b="1">
                <a:solidFill>
                  <a:srgbClr val="FF0000"/>
                </a:solidFill>
                <a:latin typeface="Arial" pitchFamily="34" charset="0"/>
                <a:ea typeface="微软雅黑" panose="020b0503020204020204" pitchFamily="34" charset="-122"/>
                <a:sym typeface="+mn-ea"/>
              </a:rPr>
              <a:t>时，有</a:t>
            </a:r>
            <a:endParaRPr lang="zh-CN" altLang="en-US" b="1">
              <a:solidFill>
                <a:srgbClr val="FF0000"/>
              </a:solidFill>
              <a:latin typeface="Arial" pitchFamily="34" charset="0"/>
              <a:ea typeface="微软雅黑" panose="020b0503020204020204" pitchFamily="34" charset="-122"/>
              <a:sym typeface="+mn-ea"/>
            </a:endParaRPr>
          </a:p>
          <a:p>
            <a:pPr algn="l"/>
            <a:endParaRPr lang="zh-CN" altLang="en-US" b="1">
              <a:solidFill>
                <a:srgbClr val="FF0000"/>
              </a:solidFill>
              <a:latin typeface="Arial" pitchFamily="34" charset="0"/>
              <a:ea typeface="微软雅黑" panose="020b0503020204020204" pitchFamily="34" charset="-122"/>
              <a:sym typeface="+mn-ea"/>
            </a:endParaRPr>
          </a:p>
          <a:p>
            <a:pPr algn="l"/>
            <a:r>
              <a:rPr lang="zh-CN" altLang="en-US" b="1">
                <a:solidFill>
                  <a:srgbClr val="FF0000"/>
                </a:solidFill>
                <a:latin typeface="Arial" pitchFamily="34" charset="0"/>
                <a:ea typeface="微软雅黑" panose="020b0503020204020204" pitchFamily="34" charset="-122"/>
                <a:sym typeface="+mn-ea"/>
              </a:rPr>
              <a:t>解得</a:t>
            </a:r>
            <a:endParaRPr lang="zh-CN" altLang="en-US" b="1">
              <a:solidFill>
                <a:srgbClr val="FF0000"/>
              </a:solidFill>
              <a:latin typeface="Arial" pitchFamily="34" charset="0"/>
              <a:ea typeface="微软雅黑" panose="020b0503020204020204" pitchFamily="34" charset="-122"/>
              <a:sym typeface="+mn-ea"/>
            </a:endParaRPr>
          </a:p>
        </p:txBody>
      </p:sp>
      <p:graphicFrame>
        <p:nvGraphicFramePr>
          <p:cNvPr id="6" name="对象 5" title="">
            <a:hlinkClick action="ppaction://ole?verb="/>
          </p:cNvPr>
          <p:cNvGraphicFramePr>
            <a:graphicFrameLocks noChangeAspect="1"/>
          </p:cNvGraphicFramePr>
          <p:nvPr>
            <p:custDataLst>
              <p:tags r:id="rId4"/>
            </p:custDataLst>
          </p:nvPr>
        </p:nvGraphicFramePr>
        <p:xfrm>
          <a:off x="1978978" y="3184525"/>
          <a:ext cx="2133600" cy="486410"/>
        </p:xfrm>
        <a:graphic>
          <a:graphicData uri="http://schemas.openxmlformats.org/presentationml/2006/ole">
            <mc:AlternateContent>
              <mc:Choice xmlns:v="urn:schemas-microsoft-com:vml" Requires="v">
                <p:oleObj spid="_x0000_s1072" r:id="rId5" imgW="1002665" imgH="228600" progId="Equation.KSEE3">
                  <p:embed/>
                </p:oleObj>
              </mc:Choice>
              <mc:Fallback>
                <p:oleObj r:id="rId5" imgW="1002665" imgH="228600" progId="Equation.KSEE3">
                  <p:embed/>
                  <p:pic>
                    <p:nvPicPr>
                      <p:cNvPr id="0" name="OLE substitute image"/>
                      <p:cNvPicPr/>
                      <p:nvPr/>
                    </p:nvPicPr>
                    <p:blipFill>
                      <a:blip r:embed="rId6"/>
                      <a:stretch>
                        <a:fillRect/>
                      </a:stretch>
                    </p:blipFill>
                    <p:spPr>
                      <a:xfrm>
                        <a:off x="1978978" y="3184525"/>
                        <a:ext cx="2133600" cy="486410"/>
                      </a:xfrm>
                      <a:prstGeom prst="rect">
                        <a:avLst/>
                      </a:prstGeom>
                    </p:spPr>
                  </p:pic>
                </p:oleObj>
              </mc:Fallback>
            </mc:AlternateContent>
          </a:graphicData>
        </a:graphic>
      </p:graphicFrame>
      <p:graphicFrame>
        <p:nvGraphicFramePr>
          <p:cNvPr id="8" name="对象 7" title="">
            <a:hlinkClick action="ppaction://ole?verb="/>
          </p:cNvPr>
          <p:cNvGraphicFramePr>
            <a:graphicFrameLocks noChangeAspect="1"/>
          </p:cNvGraphicFramePr>
          <p:nvPr>
            <p:custDataLst>
              <p:tags r:id="rId7"/>
            </p:custDataLst>
          </p:nvPr>
        </p:nvGraphicFramePr>
        <p:xfrm>
          <a:off x="6227763" y="3184208"/>
          <a:ext cx="2322830" cy="432435"/>
        </p:xfrm>
        <a:graphic>
          <a:graphicData uri="http://schemas.openxmlformats.org/presentationml/2006/ole">
            <mc:AlternateContent>
              <mc:Choice xmlns:v="urn:schemas-microsoft-com:vml" Requires="v">
                <p:oleObj spid="_x0000_s1073" r:id="rId8" imgW="1091565" imgH="203200" progId="Equation.KSEE3">
                  <p:embed/>
                </p:oleObj>
              </mc:Choice>
              <mc:Fallback>
                <p:oleObj r:id="rId8" imgW="1091565" imgH="203200" progId="Equation.KSEE3">
                  <p:embed/>
                  <p:pic>
                    <p:nvPicPr>
                      <p:cNvPr id="0" name="OLE substitute image"/>
                      <p:cNvPicPr/>
                      <p:nvPr/>
                    </p:nvPicPr>
                    <p:blipFill>
                      <a:blip r:embed="rId9"/>
                      <a:stretch>
                        <a:fillRect/>
                      </a:stretch>
                    </p:blipFill>
                    <p:spPr>
                      <a:xfrm>
                        <a:off x="6227763" y="3184208"/>
                        <a:ext cx="2322830" cy="432435"/>
                      </a:xfrm>
                      <a:prstGeom prst="rect">
                        <a:avLst/>
                      </a:prstGeom>
                    </p:spPr>
                  </p:pic>
                </p:oleObj>
              </mc:Fallback>
            </mc:AlternateContent>
          </a:graphicData>
        </a:graphic>
      </p:graphicFrame>
      <p:graphicFrame>
        <p:nvGraphicFramePr>
          <p:cNvPr id="10" name="对象 9" title="">
            <a:hlinkClick action="ppaction://ole?verb="/>
          </p:cNvPr>
          <p:cNvGraphicFramePr>
            <a:graphicFrameLocks noChangeAspect="1"/>
          </p:cNvGraphicFramePr>
          <p:nvPr/>
        </p:nvGraphicFramePr>
        <p:xfrm>
          <a:off x="647700" y="3832225"/>
          <a:ext cx="1288415" cy="352425"/>
        </p:xfrm>
        <a:graphic>
          <a:graphicData uri="http://schemas.openxmlformats.org/presentationml/2006/ole">
            <mc:AlternateContent>
              <mc:Choice xmlns:v="urn:schemas-microsoft-com:vml" Requires="v">
                <p:oleObj spid="_x0000_s1074" r:id="rId10" imgW="647700" imgH="177165" progId="Equation.KSEE3">
                  <p:embed/>
                </p:oleObj>
              </mc:Choice>
              <mc:Fallback>
                <p:oleObj r:id="rId10" imgW="647700" imgH="177165" progId="Equation.KSEE3">
                  <p:embed/>
                  <p:pic>
                    <p:nvPicPr>
                      <p:cNvPr id="0" name="OLE substitute image"/>
                      <p:cNvPicPr/>
                      <p:nvPr/>
                    </p:nvPicPr>
                    <p:blipFill>
                      <a:blip r:embed="rId11"/>
                      <a:stretch>
                        <a:fillRect/>
                      </a:stretch>
                    </p:blipFill>
                    <p:spPr>
                      <a:xfrm>
                        <a:off x="647700" y="3832225"/>
                        <a:ext cx="1288415" cy="352425"/>
                      </a:xfrm>
                      <a:prstGeom prst="rect">
                        <a:avLst/>
                      </a:prstGeom>
                    </p:spPr>
                  </p:pic>
                </p:oleObj>
              </mc:Fallback>
            </mc:AlternateContent>
          </a:graphicData>
        </a:graphic>
      </p:graphicFrame>
    </p:spTree>
  </p:cSld>
  <p:clrMapOvr>
    <a:masterClrMapping/>
  </p:clrMapOvr>
  <p:transition spd="slow"/>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5" name="文本框 4" title=""/>
          <p:cNvSpPr txBox="1"/>
          <p:nvPr/>
        </p:nvSpPr>
        <p:spPr>
          <a:xfrm>
            <a:off x="179070" y="988060"/>
            <a:ext cx="8757920" cy="1525270"/>
          </a:xfrm>
          <a:prstGeom prst="rect">
            <a:avLst/>
          </a:prstGeom>
        </p:spPr>
        <p:txBody>
          <a:bodyPr wrap="square">
            <a:no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2000" b="1">
                <a:latin typeface="Arial" pitchFamily="34" charset="0"/>
                <a:ea typeface="微软雅黑" panose="020b0503020204020204" pitchFamily="34" charset="-122"/>
              </a:rPr>
              <a:t>4.</a:t>
            </a:r>
            <a:r>
              <a:rPr lang="zh-CN" altLang="en-US" sz="2000" b="1">
                <a:latin typeface="Arial" pitchFamily="34" charset="0"/>
                <a:ea typeface="微软雅黑" panose="020b0503020204020204" pitchFamily="34" charset="-122"/>
              </a:rPr>
              <a:t>（</a:t>
            </a:r>
            <a:r>
              <a:rPr lang="en-US" altLang="zh-CN" sz="2000" b="1">
                <a:latin typeface="Arial" pitchFamily="34" charset="0"/>
                <a:ea typeface="微软雅黑" panose="020b0503020204020204" pitchFamily="34" charset="-122"/>
              </a:rPr>
              <a:t>2023</a:t>
            </a:r>
            <a:r>
              <a:rPr lang="zh-CN" altLang="en-US" sz="2000" b="1">
                <a:latin typeface="Arial" pitchFamily="34" charset="0"/>
                <a:ea typeface="微软雅黑" panose="020b0503020204020204" pitchFamily="34" charset="-122"/>
              </a:rPr>
              <a:t>年安徽省分类招生和对口招生考试数学全真模拟二）</a:t>
            </a:r>
            <a:endParaRPr lang="zh-CN" altLang="en-US" sz="2000" b="1">
              <a:latin typeface="Arial" pitchFamily="34" charset="0"/>
              <a:ea typeface="微软雅黑" panose="020b0503020204020204" pitchFamily="34" charset="-122"/>
            </a:endParaRPr>
          </a:p>
          <a:p>
            <a:pPr algn="l"/>
            <a:endParaRPr lang="zh-CN" altLang="en-US" sz="2000" b="1">
              <a:latin typeface="Arial" pitchFamily="34" charset="0"/>
              <a:ea typeface="微软雅黑" panose="020b0503020204020204" pitchFamily="34" charset="-122"/>
            </a:endParaRPr>
          </a:p>
          <a:p>
            <a:pPr algn="l"/>
            <a:r>
              <a:rPr lang="zh-CN" altLang="en-US" sz="2000" b="1">
                <a:latin typeface="Arial" pitchFamily="34" charset="0"/>
                <a:ea typeface="微软雅黑" panose="020b0503020204020204" pitchFamily="34" charset="-122"/>
              </a:rPr>
              <a:t>不等式</a:t>
            </a:r>
            <a:r>
              <a:rPr lang="en-US" altLang="zh-CN" sz="2000" b="1">
                <a:latin typeface="Arial" pitchFamily="34" charset="0"/>
                <a:ea typeface="微软雅黑" panose="020b0503020204020204" pitchFamily="34" charset="-122"/>
              </a:rPr>
              <a:t>                                </a:t>
            </a:r>
            <a:r>
              <a:rPr lang="zh-CN" altLang="en-US" sz="2000" b="1">
                <a:latin typeface="Arial" pitchFamily="34" charset="0"/>
                <a:ea typeface="微软雅黑" panose="020b0503020204020204" pitchFamily="34" charset="-122"/>
              </a:rPr>
              <a:t>的解集为（</a:t>
            </a:r>
            <a:r>
              <a:rPr lang="en-US" altLang="zh-CN" sz="2000" b="1">
                <a:latin typeface="Arial" pitchFamily="34" charset="0"/>
                <a:ea typeface="微软雅黑" panose="020b0503020204020204" pitchFamily="34" charset="-122"/>
              </a:rPr>
              <a:t>     </a:t>
            </a:r>
            <a:r>
              <a:rPr lang="zh-CN" altLang="en-US" sz="2000" b="1">
                <a:latin typeface="Arial" pitchFamily="34" charset="0"/>
                <a:ea typeface="微软雅黑" panose="020b0503020204020204" pitchFamily="34" charset="-122"/>
              </a:rPr>
              <a:t>）</a:t>
            </a:r>
            <a:endParaRPr lang="zh-CN" altLang="en-US" sz="2000" b="1">
              <a:latin typeface="Arial" pitchFamily="34" charset="0"/>
              <a:ea typeface="微软雅黑" panose="020b0503020204020204" pitchFamily="34" charset="-122"/>
            </a:endParaRPr>
          </a:p>
          <a:p>
            <a:pPr algn="l"/>
            <a:endParaRPr lang="en-US" altLang="zh-CN" sz="2000" b="1">
              <a:latin typeface="Arial" pitchFamily="34" charset="0"/>
              <a:ea typeface="微软雅黑" panose="020b0503020204020204" pitchFamily="34" charset="-122"/>
            </a:endParaRPr>
          </a:p>
          <a:p>
            <a:pPr algn="l"/>
            <a:r>
              <a:rPr lang="en-US" altLang="zh-CN" sz="2000" b="1">
                <a:latin typeface="Arial" pitchFamily="34" charset="0"/>
                <a:ea typeface="微软雅黑" panose="020b0503020204020204" pitchFamily="34" charset="-122"/>
              </a:rPr>
              <a:t>A.</a:t>
            </a:r>
            <a:endParaRPr lang="en-US" altLang="zh-CN" sz="2000" b="1">
              <a:latin typeface="Arial" pitchFamily="34" charset="0"/>
              <a:ea typeface="微软雅黑" panose="020b0503020204020204" pitchFamily="34" charset="-122"/>
            </a:endParaRPr>
          </a:p>
          <a:p>
            <a:pPr algn="l"/>
            <a:endParaRPr lang="en-US" altLang="zh-CN" sz="2000" b="1">
              <a:latin typeface="Arial" pitchFamily="34" charset="0"/>
              <a:ea typeface="微软雅黑" panose="020b0503020204020204" pitchFamily="34" charset="-122"/>
            </a:endParaRPr>
          </a:p>
          <a:p>
            <a:pPr algn="l"/>
            <a:r>
              <a:rPr lang="en-US" altLang="zh-CN" sz="2000" b="1">
                <a:latin typeface="Arial" pitchFamily="34" charset="0"/>
                <a:ea typeface="微软雅黑" panose="020b0503020204020204" pitchFamily="34" charset="-122"/>
              </a:rPr>
              <a:t>B.</a:t>
            </a:r>
            <a:endParaRPr lang="zh-CN" altLang="en-US" sz="2000" b="1">
              <a:latin typeface="Arial" pitchFamily="34" charset="0"/>
              <a:ea typeface="微软雅黑" panose="020b0503020204020204" pitchFamily="34" charset="-122"/>
            </a:endParaRPr>
          </a:p>
          <a:p>
            <a:pPr algn="l"/>
            <a:endParaRPr lang="en-US" altLang="zh-CN" sz="2000" b="1">
              <a:latin typeface="Arial" pitchFamily="34" charset="0"/>
              <a:ea typeface="微软雅黑" panose="020b0503020204020204" pitchFamily="34" charset="-122"/>
            </a:endParaRPr>
          </a:p>
          <a:p>
            <a:pPr algn="l"/>
            <a:r>
              <a:rPr lang="en-US" altLang="zh-CN" sz="2000" b="1">
                <a:latin typeface="Arial" pitchFamily="34" charset="0"/>
                <a:ea typeface="微软雅黑" panose="020b0503020204020204" pitchFamily="34" charset="-122"/>
              </a:rPr>
              <a:t>C.</a:t>
            </a:r>
            <a:endParaRPr lang="en-US" altLang="zh-CN" sz="2000" b="1">
              <a:latin typeface="Arial" pitchFamily="34" charset="0"/>
              <a:ea typeface="微软雅黑" panose="020b0503020204020204" pitchFamily="34" charset="-122"/>
            </a:endParaRPr>
          </a:p>
          <a:p>
            <a:pPr algn="l"/>
            <a:endParaRPr lang="en-US" altLang="zh-CN" sz="2000" b="1">
              <a:latin typeface="Arial" pitchFamily="34" charset="0"/>
              <a:ea typeface="微软雅黑" panose="020b0503020204020204" pitchFamily="34" charset="-122"/>
            </a:endParaRPr>
          </a:p>
          <a:p>
            <a:pPr algn="l"/>
            <a:r>
              <a:rPr lang="en-US" altLang="zh-CN" sz="2000" b="1">
                <a:latin typeface="Arial" pitchFamily="34" charset="0"/>
                <a:ea typeface="微软雅黑" panose="020b0503020204020204" pitchFamily="34" charset="-122"/>
              </a:rPr>
              <a:t>D.</a:t>
            </a:r>
            <a:endParaRPr lang="en-US" altLang="zh-CN" sz="2000" b="1">
              <a:latin typeface="Arial" pitchFamily="34" charset="0"/>
              <a:ea typeface="微软雅黑" panose="020b0503020204020204" pitchFamily="34" charset="-122"/>
            </a:endParaRPr>
          </a:p>
        </p:txBody>
      </p:sp>
      <p:graphicFrame>
        <p:nvGraphicFramePr>
          <p:cNvPr id="3" name="对象 2" title="">
            <a:hlinkClick action="ppaction://ole?verb="/>
          </p:cNvPr>
          <p:cNvGraphicFramePr>
            <a:graphicFrameLocks noChangeAspect="1"/>
          </p:cNvGraphicFramePr>
          <p:nvPr/>
        </p:nvGraphicFramePr>
        <p:xfrm>
          <a:off x="1079500" y="1564005"/>
          <a:ext cx="2127885" cy="454025"/>
        </p:xfrm>
        <a:graphic>
          <a:graphicData uri="http://schemas.openxmlformats.org/presentationml/2006/ole">
            <mc:AlternateContent>
              <mc:Choice xmlns:v="urn:schemas-microsoft-com:vml" Requires="v">
                <p:oleObj spid="_x0000_s1075" r:id="rId2" imgW="952500" imgH="203200" progId="Equation.KSEE3">
                  <p:embed/>
                </p:oleObj>
              </mc:Choice>
              <mc:Fallback>
                <p:oleObj r:id="rId2" imgW="952500" imgH="203200" progId="Equation.KSEE3">
                  <p:embed/>
                  <p:pic>
                    <p:nvPicPr>
                      <p:cNvPr id="0" name="OLE substitute image"/>
                      <p:cNvPicPr/>
                      <p:nvPr/>
                    </p:nvPicPr>
                    <p:blipFill>
                      <a:blip r:embed="rId3"/>
                      <a:stretch>
                        <a:fillRect/>
                      </a:stretch>
                    </p:blipFill>
                    <p:spPr>
                      <a:xfrm>
                        <a:off x="1079500" y="1564005"/>
                        <a:ext cx="2127885" cy="454025"/>
                      </a:xfrm>
                      <a:prstGeom prst="rect">
                        <a:avLst/>
                      </a:prstGeom>
                    </p:spPr>
                  </p:pic>
                </p:oleObj>
              </mc:Fallback>
            </mc:AlternateContent>
          </a:graphicData>
        </a:graphic>
      </p:graphicFrame>
      <p:graphicFrame>
        <p:nvGraphicFramePr>
          <p:cNvPr id="6" name="对象 5" title="">
            <a:hlinkClick action="ppaction://ole?verb="/>
          </p:cNvPr>
          <p:cNvGraphicFramePr>
            <a:graphicFrameLocks noChangeAspect="1"/>
          </p:cNvGraphicFramePr>
          <p:nvPr/>
        </p:nvGraphicFramePr>
        <p:xfrm>
          <a:off x="535940" y="2212340"/>
          <a:ext cx="1492885" cy="398145"/>
        </p:xfrm>
        <a:graphic>
          <a:graphicData uri="http://schemas.openxmlformats.org/presentationml/2006/ole">
            <mc:AlternateContent>
              <mc:Choice xmlns:v="urn:schemas-microsoft-com:vml" Requires="v">
                <p:oleObj spid="_x0000_s1076" r:id="rId4" imgW="952500" imgH="254000" progId="Equation.KSEE3">
                  <p:embed/>
                </p:oleObj>
              </mc:Choice>
              <mc:Fallback>
                <p:oleObj r:id="rId4" imgW="952500" imgH="254000" progId="Equation.KSEE3">
                  <p:embed/>
                  <p:pic>
                    <p:nvPicPr>
                      <p:cNvPr id="0" name="OLE substitute image"/>
                      <p:cNvPicPr/>
                      <p:nvPr/>
                    </p:nvPicPr>
                    <p:blipFill>
                      <a:blip r:embed="rId5"/>
                      <a:stretch>
                        <a:fillRect/>
                      </a:stretch>
                    </p:blipFill>
                    <p:spPr>
                      <a:xfrm>
                        <a:off x="535940" y="2212340"/>
                        <a:ext cx="1492885" cy="398145"/>
                      </a:xfrm>
                      <a:prstGeom prst="rect">
                        <a:avLst/>
                      </a:prstGeom>
                    </p:spPr>
                  </p:pic>
                </p:oleObj>
              </mc:Fallback>
            </mc:AlternateContent>
          </a:graphicData>
        </a:graphic>
      </p:graphicFrame>
      <p:graphicFrame>
        <p:nvGraphicFramePr>
          <p:cNvPr id="7" name="对象 6" title="">
            <a:hlinkClick action="ppaction://ole?verb="/>
          </p:cNvPr>
          <p:cNvGraphicFramePr>
            <a:graphicFrameLocks noChangeAspect="1"/>
          </p:cNvGraphicFramePr>
          <p:nvPr>
            <p:custDataLst>
              <p:tags r:id="rId6"/>
            </p:custDataLst>
          </p:nvPr>
        </p:nvGraphicFramePr>
        <p:xfrm>
          <a:off x="615315" y="2768600"/>
          <a:ext cx="1334135" cy="398145"/>
        </p:xfrm>
        <a:graphic>
          <a:graphicData uri="http://schemas.openxmlformats.org/presentationml/2006/ole">
            <mc:AlternateContent>
              <mc:Choice xmlns:v="urn:schemas-microsoft-com:vml" Requires="v">
                <p:oleObj spid="_x0000_s1077" r:id="rId7" imgW="850900" imgH="254000" progId="Equation.KSEE3">
                  <p:embed/>
                </p:oleObj>
              </mc:Choice>
              <mc:Fallback>
                <p:oleObj r:id="rId7" imgW="850900" imgH="254000" progId="Equation.KSEE3">
                  <p:embed/>
                  <p:pic>
                    <p:nvPicPr>
                      <p:cNvPr id="0" name="OLE substitute image"/>
                      <p:cNvPicPr/>
                      <p:nvPr/>
                    </p:nvPicPr>
                    <p:blipFill>
                      <a:blip r:embed="rId8"/>
                      <a:stretch>
                        <a:fillRect/>
                      </a:stretch>
                    </p:blipFill>
                    <p:spPr>
                      <a:xfrm>
                        <a:off x="615315" y="2768600"/>
                        <a:ext cx="1334135" cy="398145"/>
                      </a:xfrm>
                      <a:prstGeom prst="rect">
                        <a:avLst/>
                      </a:prstGeom>
                    </p:spPr>
                  </p:pic>
                </p:oleObj>
              </mc:Fallback>
            </mc:AlternateContent>
          </a:graphicData>
        </a:graphic>
      </p:graphicFrame>
      <p:graphicFrame>
        <p:nvGraphicFramePr>
          <p:cNvPr id="8" name="对象 7" title="">
            <a:hlinkClick action="ppaction://ole?verb="/>
          </p:cNvPr>
          <p:cNvGraphicFramePr>
            <a:graphicFrameLocks noChangeAspect="1"/>
          </p:cNvGraphicFramePr>
          <p:nvPr>
            <p:custDataLst>
              <p:tags r:id="rId9"/>
            </p:custDataLst>
          </p:nvPr>
        </p:nvGraphicFramePr>
        <p:xfrm>
          <a:off x="575945" y="3324860"/>
          <a:ext cx="1334135" cy="398145"/>
        </p:xfrm>
        <a:graphic>
          <a:graphicData uri="http://schemas.openxmlformats.org/presentationml/2006/ole">
            <mc:AlternateContent>
              <mc:Choice xmlns:v="urn:schemas-microsoft-com:vml" Requires="v">
                <p:oleObj spid="_x0000_s1078" r:id="rId10" imgW="850900" imgH="254000" progId="Equation.KSEE3">
                  <p:embed/>
                </p:oleObj>
              </mc:Choice>
              <mc:Fallback>
                <p:oleObj r:id="rId10" imgW="850900" imgH="254000" progId="Equation.KSEE3">
                  <p:embed/>
                  <p:pic>
                    <p:nvPicPr>
                      <p:cNvPr id="0" name="OLE substitute image"/>
                      <p:cNvPicPr/>
                      <p:nvPr/>
                    </p:nvPicPr>
                    <p:blipFill>
                      <a:blip r:embed="rId11"/>
                      <a:stretch>
                        <a:fillRect/>
                      </a:stretch>
                    </p:blipFill>
                    <p:spPr>
                      <a:xfrm>
                        <a:off x="575945" y="3324860"/>
                        <a:ext cx="1334135" cy="398145"/>
                      </a:xfrm>
                      <a:prstGeom prst="rect">
                        <a:avLst/>
                      </a:prstGeom>
                    </p:spPr>
                  </p:pic>
                </p:oleObj>
              </mc:Fallback>
            </mc:AlternateContent>
          </a:graphicData>
        </a:graphic>
      </p:graphicFrame>
      <p:graphicFrame>
        <p:nvGraphicFramePr>
          <p:cNvPr id="10" name="对象 9" title="">
            <a:hlinkClick action="ppaction://ole?verb="/>
          </p:cNvPr>
          <p:cNvGraphicFramePr>
            <a:graphicFrameLocks noChangeAspect="1"/>
          </p:cNvGraphicFramePr>
          <p:nvPr>
            <p:custDataLst>
              <p:tags r:id="rId12"/>
            </p:custDataLst>
          </p:nvPr>
        </p:nvGraphicFramePr>
        <p:xfrm>
          <a:off x="611505" y="4048125"/>
          <a:ext cx="1334135" cy="398145"/>
        </p:xfrm>
        <a:graphic>
          <a:graphicData uri="http://schemas.openxmlformats.org/presentationml/2006/ole">
            <mc:AlternateContent>
              <mc:Choice xmlns:v="urn:schemas-microsoft-com:vml" Requires="v">
                <p:oleObj spid="_x0000_s1079" r:id="rId13" imgW="850900" imgH="254000" progId="Equation.KSEE3">
                  <p:embed/>
                </p:oleObj>
              </mc:Choice>
              <mc:Fallback>
                <p:oleObj r:id="rId13" imgW="850900" imgH="254000" progId="Equation.KSEE3">
                  <p:embed/>
                  <p:pic>
                    <p:nvPicPr>
                      <p:cNvPr id="0" name="OLE substitute image"/>
                      <p:cNvPicPr/>
                      <p:nvPr/>
                    </p:nvPicPr>
                    <p:blipFill>
                      <a:blip r:embed="rId14"/>
                      <a:stretch>
                        <a:fillRect/>
                      </a:stretch>
                    </p:blipFill>
                    <p:spPr>
                      <a:xfrm>
                        <a:off x="611505" y="4048125"/>
                        <a:ext cx="1334135" cy="398145"/>
                      </a:xfrm>
                      <a:prstGeom prst="rect">
                        <a:avLst/>
                      </a:prstGeom>
                    </p:spPr>
                  </p:pic>
                </p:oleObj>
              </mc:Fallback>
            </mc:AlternateContent>
          </a:graphicData>
        </a:graphic>
      </p:graphicFrame>
      <p:sp>
        <p:nvSpPr>
          <p:cNvPr id="12" name="文本框 11" title=""/>
          <p:cNvSpPr txBox="1"/>
          <p:nvPr/>
        </p:nvSpPr>
        <p:spPr>
          <a:xfrm>
            <a:off x="3048000" y="2388870"/>
            <a:ext cx="5834380" cy="36830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b="1">
                <a:solidFill>
                  <a:srgbClr val="FF0000"/>
                </a:solidFill>
                <a:latin typeface="Arial" pitchFamily="34" charset="0"/>
                <a:ea typeface="微软雅黑" panose="020b0503020204020204" pitchFamily="34" charset="-122"/>
              </a:rPr>
              <a:t>【解析】不等式</a:t>
            </a:r>
            <a:r>
              <a:rPr lang="en-US" altLang="zh-CN" b="1">
                <a:solidFill>
                  <a:srgbClr val="FF0000"/>
                </a:solidFill>
                <a:latin typeface="Arial" pitchFamily="34" charset="0"/>
                <a:ea typeface="微软雅黑" panose="020b0503020204020204" pitchFamily="34" charset="-122"/>
              </a:rPr>
              <a:t>                                  </a:t>
            </a:r>
            <a:r>
              <a:rPr lang="zh-CN" altLang="en-US" b="1">
                <a:solidFill>
                  <a:srgbClr val="FF0000"/>
                </a:solidFill>
                <a:latin typeface="Arial" pitchFamily="34" charset="0"/>
                <a:ea typeface="微软雅黑" panose="020b0503020204020204" pitchFamily="34" charset="-122"/>
              </a:rPr>
              <a:t>，即</a:t>
            </a:r>
            <a:endParaRPr lang="zh-CN" altLang="en-US" b="1">
              <a:solidFill>
                <a:srgbClr val="FF0000"/>
              </a:solidFill>
              <a:latin typeface="Arial" pitchFamily="34" charset="0"/>
              <a:ea typeface="微软雅黑" panose="020b0503020204020204" pitchFamily="34" charset="-122"/>
            </a:endParaRPr>
          </a:p>
        </p:txBody>
      </p:sp>
      <p:graphicFrame>
        <p:nvGraphicFramePr>
          <p:cNvPr id="13" name="对象 12" title="">
            <a:hlinkClick action="ppaction://ole?verb="/>
          </p:cNvPr>
          <p:cNvGraphicFramePr>
            <a:graphicFrameLocks noChangeAspect="1"/>
          </p:cNvGraphicFramePr>
          <p:nvPr>
            <p:custDataLst>
              <p:tags r:id="rId15"/>
            </p:custDataLst>
          </p:nvPr>
        </p:nvGraphicFramePr>
        <p:xfrm>
          <a:off x="4824095" y="2320290"/>
          <a:ext cx="2127885" cy="454025"/>
        </p:xfrm>
        <a:graphic>
          <a:graphicData uri="http://schemas.openxmlformats.org/presentationml/2006/ole">
            <mc:AlternateContent>
              <mc:Choice xmlns:v="urn:schemas-microsoft-com:vml" Requires="v">
                <p:oleObj spid="_x0000_s1080" r:id="rId16" imgW="952500" imgH="203200" progId="Equation.KSEE3">
                  <p:embed/>
                </p:oleObj>
              </mc:Choice>
              <mc:Fallback>
                <p:oleObj r:id="rId16" imgW="952500" imgH="203200" progId="Equation.KSEE3">
                  <p:embed/>
                  <p:pic>
                    <p:nvPicPr>
                      <p:cNvPr id="0" name="OLE substitute image"/>
                      <p:cNvPicPr/>
                      <p:nvPr/>
                    </p:nvPicPr>
                    <p:blipFill>
                      <a:blip r:embed="rId3"/>
                      <a:stretch>
                        <a:fillRect/>
                      </a:stretch>
                    </p:blipFill>
                    <p:spPr>
                      <a:xfrm>
                        <a:off x="4824095" y="2320290"/>
                        <a:ext cx="2127885" cy="454025"/>
                      </a:xfrm>
                      <a:prstGeom prst="rect">
                        <a:avLst/>
                      </a:prstGeom>
                    </p:spPr>
                  </p:pic>
                </p:oleObj>
              </mc:Fallback>
            </mc:AlternateContent>
          </a:graphicData>
        </a:graphic>
      </p:graphicFrame>
      <p:graphicFrame>
        <p:nvGraphicFramePr>
          <p:cNvPr id="15" name="对象 14" title="">
            <a:hlinkClick action="ppaction://ole?verb="/>
          </p:cNvPr>
          <p:cNvGraphicFramePr>
            <a:graphicFrameLocks noChangeAspect="1"/>
          </p:cNvGraphicFramePr>
          <p:nvPr>
            <p:custDataLst>
              <p:tags r:id="rId17"/>
            </p:custDataLst>
          </p:nvPr>
        </p:nvGraphicFramePr>
        <p:xfrm>
          <a:off x="3259455" y="2896235"/>
          <a:ext cx="1872615" cy="454025"/>
        </p:xfrm>
        <a:graphic>
          <a:graphicData uri="http://schemas.openxmlformats.org/presentationml/2006/ole">
            <mc:AlternateContent>
              <mc:Choice xmlns:v="urn:schemas-microsoft-com:vml" Requires="v">
                <p:oleObj spid="_x0000_s1081" r:id="rId18" imgW="838200" imgH="203200" progId="Equation.KSEE3">
                  <p:embed/>
                </p:oleObj>
              </mc:Choice>
              <mc:Fallback>
                <p:oleObj r:id="rId18" imgW="838200" imgH="203200" progId="Equation.KSEE3">
                  <p:embed/>
                  <p:pic>
                    <p:nvPicPr>
                      <p:cNvPr id="0" name="OLE substitute image"/>
                      <p:cNvPicPr/>
                      <p:nvPr/>
                    </p:nvPicPr>
                    <p:blipFill>
                      <a:blip r:embed="rId19"/>
                      <a:stretch>
                        <a:fillRect/>
                      </a:stretch>
                    </p:blipFill>
                    <p:spPr>
                      <a:xfrm>
                        <a:off x="3259455" y="2896235"/>
                        <a:ext cx="1872615" cy="454025"/>
                      </a:xfrm>
                      <a:prstGeom prst="rect">
                        <a:avLst/>
                      </a:prstGeom>
                    </p:spPr>
                  </p:pic>
                </p:oleObj>
              </mc:Fallback>
            </mc:AlternateContent>
          </a:graphicData>
        </a:graphic>
      </p:graphicFrame>
      <p:sp>
        <p:nvSpPr>
          <p:cNvPr id="18" name="文本框 17" title=""/>
          <p:cNvSpPr txBox="1"/>
          <p:nvPr/>
        </p:nvSpPr>
        <p:spPr>
          <a:xfrm>
            <a:off x="3131503" y="3544803"/>
            <a:ext cx="3048000" cy="645160"/>
          </a:xfrm>
          <a:prstGeom prst="rect">
            <a:avLst/>
          </a:prstGeom>
        </p:spPr>
        <p:txBody>
          <a:bodyPr>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b="1">
                <a:latin typeface="Arial" pitchFamily="34" charset="0"/>
                <a:ea typeface="微软雅黑" panose="020b0503020204020204" pitchFamily="34" charset="-122"/>
              </a:rPr>
              <a:t>   </a:t>
            </a:r>
            <a:r>
              <a:rPr lang="en-US" altLang="zh-CN" b="1">
                <a:solidFill>
                  <a:srgbClr val="FF0000"/>
                </a:solidFill>
                <a:latin typeface="Arial" pitchFamily="34" charset="0"/>
                <a:ea typeface="微软雅黑" panose="020b0503020204020204" pitchFamily="34" charset="-122"/>
              </a:rPr>
              <a:t>  </a:t>
            </a:r>
            <a:r>
              <a:rPr lang="zh-CN" altLang="en-US" b="1">
                <a:solidFill>
                  <a:srgbClr val="FF0000"/>
                </a:solidFill>
                <a:latin typeface="Arial" pitchFamily="34" charset="0"/>
                <a:ea typeface="微软雅黑" panose="020b0503020204020204" pitchFamily="34" charset="-122"/>
              </a:rPr>
              <a:t>解得</a:t>
            </a:r>
            <a:r>
              <a:rPr lang="en-US" altLang="zh-CN" b="1">
                <a:solidFill>
                  <a:srgbClr val="FF0000"/>
                </a:solidFill>
                <a:latin typeface="Arial" pitchFamily="34" charset="0"/>
                <a:ea typeface="微软雅黑" panose="020b0503020204020204" pitchFamily="34" charset="-122"/>
              </a:rPr>
              <a:t>                         </a:t>
            </a:r>
            <a:r>
              <a:rPr lang="zh-CN" altLang="en-US" b="1">
                <a:solidFill>
                  <a:srgbClr val="FF0000"/>
                </a:solidFill>
                <a:latin typeface="Arial" pitchFamily="34" charset="0"/>
                <a:ea typeface="微软雅黑" panose="020b0503020204020204" pitchFamily="34" charset="-122"/>
              </a:rPr>
              <a:t>，答案选</a:t>
            </a:r>
            <a:r>
              <a:rPr lang="en-US" altLang="zh-CN" b="1">
                <a:solidFill>
                  <a:srgbClr val="FF0000"/>
                </a:solidFill>
                <a:latin typeface="Arial" pitchFamily="34" charset="0"/>
                <a:ea typeface="微软雅黑" panose="020b0503020204020204" pitchFamily="34" charset="-122"/>
              </a:rPr>
              <a:t>D</a:t>
            </a:r>
            <a:endParaRPr lang="en-US" altLang="zh-CN" b="1">
              <a:solidFill>
                <a:srgbClr val="FF0000"/>
              </a:solidFill>
              <a:latin typeface="Arial" pitchFamily="34" charset="0"/>
              <a:ea typeface="微软雅黑" panose="020b0503020204020204" pitchFamily="34" charset="-122"/>
            </a:endParaRPr>
          </a:p>
        </p:txBody>
      </p:sp>
      <p:graphicFrame>
        <p:nvGraphicFramePr>
          <p:cNvPr id="19" name="对象 18" title="">
            <a:hlinkClick action="ppaction://ole?verb="/>
          </p:cNvPr>
          <p:cNvGraphicFramePr>
            <a:graphicFrameLocks noChangeAspect="1"/>
          </p:cNvGraphicFramePr>
          <p:nvPr/>
        </p:nvGraphicFramePr>
        <p:xfrm>
          <a:off x="4032250" y="3505835"/>
          <a:ext cx="1455420" cy="390525"/>
        </p:xfrm>
        <a:graphic>
          <a:graphicData uri="http://schemas.openxmlformats.org/presentationml/2006/ole">
            <mc:AlternateContent>
              <mc:Choice xmlns:v="urn:schemas-microsoft-com:vml" Requires="v">
                <p:oleObj spid="_x0000_s1082" r:id="rId20" imgW="660400" imgH="177165" progId="Equation.KSEE3">
                  <p:embed/>
                </p:oleObj>
              </mc:Choice>
              <mc:Fallback>
                <p:oleObj r:id="rId20" imgW="660400" imgH="177165" progId="Equation.KSEE3">
                  <p:embed/>
                  <p:pic>
                    <p:nvPicPr>
                      <p:cNvPr id="0" name="OLE substitute image"/>
                      <p:cNvPicPr/>
                      <p:nvPr/>
                    </p:nvPicPr>
                    <p:blipFill>
                      <a:blip r:embed="rId21"/>
                      <a:stretch>
                        <a:fillRect/>
                      </a:stretch>
                    </p:blipFill>
                    <p:spPr>
                      <a:xfrm>
                        <a:off x="4032250" y="3505835"/>
                        <a:ext cx="1455420" cy="390525"/>
                      </a:xfrm>
                      <a:prstGeom prst="rect">
                        <a:avLst/>
                      </a:prstGeom>
                    </p:spPr>
                  </p:pic>
                </p:oleObj>
              </mc:Fallback>
            </mc:AlternateContent>
          </a:graphicData>
        </a:graphic>
      </p:graphicFrame>
    </p:spTree>
  </p:cSld>
  <p:clrMapOvr>
    <a:masterClrMapping/>
  </p:clrMapOvr>
  <p:transition spd="slow"/>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2" name="文本框 1" title=""/>
          <p:cNvSpPr txBox="1"/>
          <p:nvPr/>
        </p:nvSpPr>
        <p:spPr>
          <a:xfrm>
            <a:off x="179705" y="843915"/>
            <a:ext cx="8794750" cy="5340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20000"/>
              </a:lnSpc>
            </a:pPr>
            <a:r>
              <a:rPr sz="2400">
                <a:latin typeface="Times New Roman" panose="02020603050405020304" charset="0"/>
                <a:ea typeface="黑体" panose="02010609060101010101" charset="-122"/>
                <a:cs typeface="Times New Roman" panose="02020603050405020304" charset="0"/>
                <a:sym typeface="+mn-ea"/>
              </a:rPr>
              <a:t>【例</a:t>
            </a:r>
            <a:r>
              <a:rPr lang="en-US" sz="2400">
                <a:latin typeface="Times New Roman" panose="02020603050405020304" charset="0"/>
                <a:ea typeface="黑体" panose="02010609060101010101" charset="-122"/>
                <a:cs typeface="Times New Roman" panose="02020603050405020304" charset="0"/>
                <a:sym typeface="+mn-ea"/>
              </a:rPr>
              <a:t>1</a:t>
            </a:r>
            <a:r>
              <a:rPr sz="2400">
                <a:latin typeface="Times New Roman" panose="02020603050405020304" charset="0"/>
                <a:ea typeface="黑体" panose="02010609060101010101" charset="-122"/>
                <a:cs typeface="Times New Roman" panose="02020603050405020304" charset="0"/>
                <a:sym typeface="+mn-ea"/>
              </a:rPr>
              <a:t>】　不等式</a:t>
            </a:r>
            <a:r>
              <a:rPr lang="en-US" sz="2400">
                <a:latin typeface="Times New Roman" panose="02020603050405020304" charset="0"/>
                <a:ea typeface="黑体" panose="02010609060101010101" charset="-122"/>
                <a:cs typeface="Times New Roman" panose="02020603050405020304" charset="0"/>
                <a:sym typeface="+mn-ea"/>
              </a:rPr>
              <a:t>(</a:t>
            </a:r>
            <a:r>
              <a:rPr sz="2400" i="1">
                <a:latin typeface="Times New Roman" panose="02020603050405020304" charset="0"/>
                <a:ea typeface="黑体" panose="02010609060101010101" charset="-122"/>
                <a:cs typeface="Times New Roman" panose="02020603050405020304" charset="0"/>
                <a:sym typeface="+mn-ea"/>
              </a:rPr>
              <a:t>x</a:t>
            </a:r>
            <a:r>
              <a:rPr sz="2400">
                <a:latin typeface="Times New Roman" panose="02020603050405020304" charset="0"/>
                <a:ea typeface="黑体" panose="02010609060101010101" charset="-122"/>
                <a:cs typeface="Times New Roman" panose="02020603050405020304" charset="0"/>
                <a:sym typeface="+mn-ea"/>
              </a:rPr>
              <a:t>＋5</a:t>
            </a:r>
            <a:r>
              <a:rPr lang="en-US" sz="2400">
                <a:latin typeface="Times New Roman" panose="02020603050405020304" charset="0"/>
                <a:ea typeface="黑体" panose="02010609060101010101" charset="-122"/>
                <a:cs typeface="Times New Roman" panose="02020603050405020304" charset="0"/>
                <a:sym typeface="+mn-ea"/>
              </a:rPr>
              <a:t>)(</a:t>
            </a:r>
            <a:r>
              <a:rPr sz="2400">
                <a:latin typeface="Times New Roman" panose="02020603050405020304" charset="0"/>
                <a:ea typeface="黑体" panose="02010609060101010101" charset="-122"/>
                <a:cs typeface="Times New Roman" panose="02020603050405020304" charset="0"/>
                <a:sym typeface="+mn-ea"/>
              </a:rPr>
              <a:t>3－2</a:t>
            </a:r>
            <a:r>
              <a:rPr sz="2400" i="1">
                <a:latin typeface="Times New Roman" panose="02020603050405020304" charset="0"/>
                <a:ea typeface="黑体" panose="02010609060101010101" charset="-122"/>
                <a:cs typeface="Times New Roman" panose="02020603050405020304" charset="0"/>
                <a:sym typeface="+mn-ea"/>
              </a:rPr>
              <a:t>x</a:t>
            </a:r>
            <a:r>
              <a:rPr lang="en-US" sz="2400">
                <a:latin typeface="Times New Roman" panose="02020603050405020304" charset="0"/>
                <a:ea typeface="黑体" panose="02010609060101010101" charset="-122"/>
                <a:cs typeface="Times New Roman" panose="02020603050405020304" charset="0"/>
                <a:sym typeface="+mn-ea"/>
              </a:rPr>
              <a:t>)</a:t>
            </a:r>
            <a:r>
              <a:rPr sz="2400">
                <a:latin typeface="Times New Roman" panose="02020603050405020304" charset="0"/>
                <a:ea typeface="黑体" panose="02010609060101010101" charset="-122"/>
                <a:cs typeface="Times New Roman" panose="02020603050405020304" charset="0"/>
                <a:sym typeface="+mn-ea"/>
              </a:rPr>
              <a:t>≥6的解集是</a:t>
            </a:r>
            <a:r>
              <a:rPr lang="en-US" sz="2400">
                <a:latin typeface="Times New Roman" panose="02020603050405020304" charset="0"/>
                <a:ea typeface="黑体" panose="02010609060101010101" charset="-122"/>
                <a:cs typeface="Times New Roman" panose="02020603050405020304" charset="0"/>
                <a:sym typeface="+mn-ea"/>
              </a:rPr>
              <a:t>(</a:t>
            </a:r>
            <a:r>
              <a:rPr sz="2400">
                <a:latin typeface="Times New Roman" panose="02020603050405020304" charset="0"/>
                <a:ea typeface="黑体" panose="02010609060101010101" charset="-122"/>
                <a:cs typeface="Times New Roman" panose="02020603050405020304" charset="0"/>
                <a:sym typeface="+mn-ea"/>
              </a:rPr>
              <a:t>　　</a:t>
            </a:r>
            <a:r>
              <a:rPr lang="en-US" sz="2400">
                <a:latin typeface="Times New Roman" panose="02020603050405020304" charset="0"/>
                <a:ea typeface="黑体" panose="02010609060101010101" charset="-122"/>
                <a:cs typeface="Times New Roman" panose="02020603050405020304" charset="0"/>
                <a:sym typeface="+mn-ea"/>
              </a:rPr>
              <a:t>)</a:t>
            </a:r>
            <a:endParaRPr lang="en-US" altLang="en-US" sz="2400">
              <a:latin typeface="Times New Roman" panose="02020603050405020304" charset="0"/>
              <a:ea typeface="黑体" panose="02010609060101010101" charset="-122"/>
              <a:cs typeface="Times New Roman" panose="02020603050405020304" charset="0"/>
              <a:sym typeface="+mn-ea"/>
            </a:endParaRPr>
          </a:p>
        </p:txBody>
      </p:sp>
      <p:sp>
        <p:nvSpPr>
          <p:cNvPr id="3" name="文本框 2" title=""/>
          <p:cNvSpPr txBox="1"/>
          <p:nvPr/>
        </p:nvSpPr>
        <p:spPr>
          <a:xfrm>
            <a:off x="179705" y="1564005"/>
            <a:ext cx="4572000" cy="14204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20000"/>
              </a:lnSpc>
            </a:pPr>
            <a:r>
              <a:rPr sz="2400">
                <a:latin typeface="Times New Roman" panose="02020603050405020304" charset="0"/>
                <a:ea typeface="黑体" panose="02010609060101010101" charset="-122"/>
                <a:cs typeface="Times New Roman" panose="02020603050405020304" charset="0"/>
                <a:sym typeface="+mn-ea"/>
              </a:rPr>
              <a:t>A．    </a:t>
            </a:r>
            <a:r>
              <a:rPr lang="en-US" sz="2400">
                <a:latin typeface="Times New Roman" panose="02020603050405020304" charset="0"/>
                <a:ea typeface="黑体" panose="02010609060101010101" charset="-122"/>
                <a:cs typeface="Times New Roman" panose="02020603050405020304" charset="0"/>
                <a:sym typeface="+mn-ea"/>
              </a:rPr>
              <a:t>			            </a:t>
            </a:r>
            <a:r>
              <a:rPr sz="2400">
                <a:latin typeface="Times New Roman" panose="02020603050405020304" charset="0"/>
                <a:ea typeface="黑体" panose="02010609060101010101" charset="-122"/>
                <a:cs typeface="Times New Roman" panose="02020603050405020304" charset="0"/>
                <a:sym typeface="+mn-ea"/>
              </a:rPr>
              <a:t>B．</a:t>
            </a:r>
            <a:endParaRPr sz="2400">
              <a:latin typeface="Times New Roman" panose="02020603050405020304" charset="0"/>
              <a:ea typeface="黑体" panose="02010609060101010101" charset="-122"/>
              <a:cs typeface="Times New Roman" panose="02020603050405020304" charset="0"/>
            </a:endParaRPr>
          </a:p>
          <a:p>
            <a:pPr indent="0" fontAlgn="auto">
              <a:lnSpc>
                <a:spcPct val="120000"/>
              </a:lnSpc>
            </a:pPr>
            <a:r>
              <a:rPr sz="2400">
                <a:latin typeface="Times New Roman" panose="02020603050405020304" charset="0"/>
                <a:ea typeface="黑体" panose="02010609060101010101" charset="-122"/>
                <a:cs typeface="Times New Roman" panose="02020603050405020304" charset="0"/>
                <a:sym typeface="+mn-ea"/>
              </a:rPr>
              <a:t>    </a:t>
            </a:r>
            <a:endParaRPr sz="2400">
              <a:latin typeface="Times New Roman" panose="02020603050405020304" charset="0"/>
              <a:ea typeface="黑体" panose="02010609060101010101" charset="-122"/>
              <a:cs typeface="Times New Roman" panose="02020603050405020304" charset="0"/>
            </a:endParaRPr>
          </a:p>
          <a:p>
            <a:pPr indent="0" fontAlgn="auto">
              <a:lnSpc>
                <a:spcPct val="120000"/>
              </a:lnSpc>
            </a:pPr>
            <a:r>
              <a:rPr lang="en-US" sz="2400">
                <a:latin typeface="Times New Roman" panose="02020603050405020304" charset="0"/>
                <a:ea typeface="黑体" panose="02010609060101010101" charset="-122"/>
                <a:cs typeface="Times New Roman" panose="02020603050405020304" charset="0"/>
                <a:sym typeface="+mn-ea"/>
              </a:rPr>
              <a:t> </a:t>
            </a:r>
            <a:r>
              <a:rPr sz="2400">
                <a:latin typeface="Times New Roman" panose="02020603050405020304" charset="0"/>
                <a:ea typeface="黑体" panose="02010609060101010101" charset="-122"/>
                <a:cs typeface="Times New Roman" panose="02020603050405020304" charset="0"/>
                <a:sym typeface="+mn-ea"/>
              </a:rPr>
              <a:t>C．    </a:t>
            </a:r>
            <a:r>
              <a:rPr lang="en-US" sz="2400">
                <a:latin typeface="Times New Roman" panose="02020603050405020304" charset="0"/>
                <a:ea typeface="黑体" panose="02010609060101010101" charset="-122"/>
                <a:cs typeface="Times New Roman" panose="02020603050405020304" charset="0"/>
                <a:sym typeface="+mn-ea"/>
              </a:rPr>
              <a:t>			            </a:t>
            </a:r>
            <a:r>
              <a:rPr sz="2400">
                <a:latin typeface="Times New Roman" panose="02020603050405020304" charset="0"/>
                <a:ea typeface="黑体" panose="02010609060101010101" charset="-122"/>
                <a:cs typeface="Times New Roman" panose="02020603050405020304" charset="0"/>
                <a:sym typeface="+mn-ea"/>
              </a:rPr>
              <a:t>D．</a:t>
            </a:r>
            <a:endParaRPr lang="zh-CN" altLang="en-US" sz="2400">
              <a:latin typeface="Times New Roman" panose="02020603050405020304" charset="0"/>
              <a:ea typeface="黑体" panose="02010609060101010101" charset="-122"/>
              <a:cs typeface="Times New Roman" panose="02020603050405020304" charset="0"/>
              <a:sym typeface="+mn-ea"/>
            </a:endParaRPr>
          </a:p>
        </p:txBody>
      </p:sp>
      <p:graphicFrame>
        <p:nvGraphicFramePr>
          <p:cNvPr id="17" name="对象 16" title="">
            <a:hlinkClick action="ppaction://ole?verb="/>
          </p:cNvPr>
          <p:cNvGraphicFramePr>
            <a:graphicFrameLocks noChangeAspect="1"/>
          </p:cNvGraphicFramePr>
          <p:nvPr>
            <p:custDataLst>
              <p:tags r:id="rId2"/>
            </p:custDataLst>
          </p:nvPr>
        </p:nvGraphicFramePr>
        <p:xfrm>
          <a:off x="827094" y="1492254"/>
          <a:ext cx="2457450" cy="938530"/>
        </p:xfrm>
        <a:graphic>
          <a:graphicData uri="http://schemas.openxmlformats.org/presentationml/2006/ole">
            <mc:AlternateContent>
              <mc:Choice xmlns:v="urn:schemas-microsoft-com:vml" Requires="v">
                <p:oleObj spid="_x0000_s1083" r:id="rId3" imgW="1181100" imgH="457200" progId="Equation.KSEE3">
                  <p:embed/>
                </p:oleObj>
              </mc:Choice>
              <mc:Fallback>
                <p:oleObj r:id="rId3" imgW="1181100" imgH="457200" progId="Equation.KSEE3">
                  <p:embed/>
                  <p:pic>
                    <p:nvPicPr>
                      <p:cNvPr id="0" name="OLE substitute image"/>
                      <p:cNvPicPr/>
                      <p:nvPr/>
                    </p:nvPicPr>
                    <p:blipFill>
                      <a:blip r:embed="rId4"/>
                      <a:stretch>
                        <a:fillRect/>
                      </a:stretch>
                    </p:blipFill>
                    <p:spPr>
                      <a:xfrm>
                        <a:off x="827094" y="1492254"/>
                        <a:ext cx="2457450" cy="938530"/>
                      </a:xfrm>
                      <a:prstGeom prst="rect">
                        <a:avLst/>
                      </a:prstGeom>
                    </p:spPr>
                  </p:pic>
                </p:oleObj>
              </mc:Fallback>
            </mc:AlternateContent>
          </a:graphicData>
        </a:graphic>
      </p:graphicFrame>
      <p:graphicFrame>
        <p:nvGraphicFramePr>
          <p:cNvPr id="5" name="对象 4" title="">
            <a:hlinkClick action="ppaction://ole?verb="/>
          </p:cNvPr>
          <p:cNvGraphicFramePr>
            <a:graphicFrameLocks noChangeAspect="1"/>
          </p:cNvGraphicFramePr>
          <p:nvPr>
            <p:custDataLst>
              <p:tags r:id="rId5"/>
            </p:custDataLst>
          </p:nvPr>
        </p:nvGraphicFramePr>
        <p:xfrm>
          <a:off x="4319912" y="1456059"/>
          <a:ext cx="1981835" cy="938530"/>
        </p:xfrm>
        <a:graphic>
          <a:graphicData uri="http://schemas.openxmlformats.org/presentationml/2006/ole">
            <mc:AlternateContent>
              <mc:Choice xmlns:v="urn:schemas-microsoft-com:vml" Requires="v">
                <p:oleObj spid="_x0000_s1084" r:id="rId6" imgW="952500" imgH="457200" progId="Equation.KSEE3">
                  <p:embed/>
                </p:oleObj>
              </mc:Choice>
              <mc:Fallback>
                <p:oleObj r:id="rId6" imgW="952500" imgH="457200" progId="Equation.KSEE3">
                  <p:embed/>
                  <p:pic>
                    <p:nvPicPr>
                      <p:cNvPr id="0" name="OLE substitute image"/>
                      <p:cNvPicPr/>
                      <p:nvPr/>
                    </p:nvPicPr>
                    <p:blipFill>
                      <a:blip r:embed="rId7"/>
                      <a:stretch>
                        <a:fillRect/>
                      </a:stretch>
                    </p:blipFill>
                    <p:spPr>
                      <a:xfrm>
                        <a:off x="4319912" y="1456059"/>
                        <a:ext cx="1981835" cy="938530"/>
                      </a:xfrm>
                      <a:prstGeom prst="rect">
                        <a:avLst/>
                      </a:prstGeom>
                    </p:spPr>
                  </p:pic>
                </p:oleObj>
              </mc:Fallback>
            </mc:AlternateContent>
          </a:graphicData>
        </a:graphic>
      </p:graphicFrame>
      <p:graphicFrame>
        <p:nvGraphicFramePr>
          <p:cNvPr id="7" name="对象 6" title="">
            <a:hlinkClick action="ppaction://ole?verb="/>
          </p:cNvPr>
          <p:cNvGraphicFramePr>
            <a:graphicFrameLocks noChangeAspect="1"/>
          </p:cNvGraphicFramePr>
          <p:nvPr>
            <p:custDataLst>
              <p:tags r:id="rId8"/>
            </p:custDataLst>
          </p:nvPr>
        </p:nvGraphicFramePr>
        <p:xfrm>
          <a:off x="827094" y="2394589"/>
          <a:ext cx="2484120" cy="938530"/>
        </p:xfrm>
        <a:graphic>
          <a:graphicData uri="http://schemas.openxmlformats.org/presentationml/2006/ole">
            <mc:AlternateContent>
              <mc:Choice xmlns:v="urn:schemas-microsoft-com:vml" Requires="v">
                <p:oleObj spid="_x0000_s1085" r:id="rId9" imgW="1193800" imgH="457200" progId="Equation.KSEE3">
                  <p:embed/>
                </p:oleObj>
              </mc:Choice>
              <mc:Fallback>
                <p:oleObj r:id="rId9" imgW="1193800" imgH="457200" progId="Equation.KSEE3">
                  <p:embed/>
                  <p:pic>
                    <p:nvPicPr>
                      <p:cNvPr id="0" name="OLE substitute image"/>
                      <p:cNvPicPr/>
                      <p:nvPr/>
                    </p:nvPicPr>
                    <p:blipFill>
                      <a:blip r:embed="rId10"/>
                      <a:stretch>
                        <a:fillRect/>
                      </a:stretch>
                    </p:blipFill>
                    <p:spPr>
                      <a:xfrm>
                        <a:off x="827094" y="2394589"/>
                        <a:ext cx="2484120" cy="938530"/>
                      </a:xfrm>
                      <a:prstGeom prst="rect">
                        <a:avLst/>
                      </a:prstGeom>
                    </p:spPr>
                  </p:pic>
                </p:oleObj>
              </mc:Fallback>
            </mc:AlternateContent>
          </a:graphicData>
        </a:graphic>
      </p:graphicFrame>
      <p:graphicFrame>
        <p:nvGraphicFramePr>
          <p:cNvPr id="9" name="对象 8" title="">
            <a:hlinkClick action="ppaction://ole?verb="/>
          </p:cNvPr>
          <p:cNvGraphicFramePr>
            <a:graphicFrameLocks noChangeAspect="1"/>
          </p:cNvGraphicFramePr>
          <p:nvPr>
            <p:custDataLst>
              <p:tags r:id="rId11"/>
            </p:custDataLst>
          </p:nvPr>
        </p:nvGraphicFramePr>
        <p:xfrm>
          <a:off x="4292289" y="2320294"/>
          <a:ext cx="2009140" cy="938530"/>
        </p:xfrm>
        <a:graphic>
          <a:graphicData uri="http://schemas.openxmlformats.org/presentationml/2006/ole">
            <mc:AlternateContent>
              <mc:Choice xmlns:v="urn:schemas-microsoft-com:vml" Requires="v">
                <p:oleObj spid="_x0000_s1086" r:id="rId12" imgW="965200" imgH="457200" progId="Equation.KSEE3">
                  <p:embed/>
                </p:oleObj>
              </mc:Choice>
              <mc:Fallback>
                <p:oleObj r:id="rId12" imgW="965200" imgH="457200" progId="Equation.KSEE3">
                  <p:embed/>
                  <p:pic>
                    <p:nvPicPr>
                      <p:cNvPr id="0" name="OLE substitute image"/>
                      <p:cNvPicPr/>
                      <p:nvPr/>
                    </p:nvPicPr>
                    <p:blipFill>
                      <a:blip r:embed="rId13"/>
                      <a:stretch>
                        <a:fillRect/>
                      </a:stretch>
                    </p:blipFill>
                    <p:spPr>
                      <a:xfrm>
                        <a:off x="4292289" y="2320294"/>
                        <a:ext cx="2009140" cy="938530"/>
                      </a:xfrm>
                      <a:prstGeom prst="rect">
                        <a:avLst/>
                      </a:prstGeom>
                    </p:spPr>
                  </p:pic>
                </p:oleObj>
              </mc:Fallback>
            </mc:AlternateContent>
          </a:graphicData>
        </a:graphic>
      </p:graphicFrame>
    </p:spTree>
  </p:cSld>
  <p:clrMapOvr>
    <a:masterClrMapping/>
  </p:clrMapOvr>
  <p:transition spd="slow"/>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2" name="文本框 1" title=""/>
          <p:cNvSpPr txBox="1"/>
          <p:nvPr/>
        </p:nvSpPr>
        <p:spPr>
          <a:xfrm>
            <a:off x="251460" y="880110"/>
            <a:ext cx="8465820" cy="35255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20000"/>
              </a:lnSpc>
            </a:pPr>
            <a:r>
              <a:rPr sz="2400">
                <a:solidFill>
                  <a:srgbClr val="FF0000"/>
                </a:solidFill>
                <a:latin typeface="Times New Roman" panose="02020603050405020304" charset="0"/>
                <a:ea typeface="黑体" panose="02010609060101010101" charset="-122"/>
                <a:cs typeface="Times New Roman" panose="02020603050405020304" charset="0"/>
                <a:sym typeface="+mn-ea"/>
              </a:rPr>
              <a:t>【</a:t>
            </a:r>
            <a:r>
              <a:rPr lang="zh-CN" sz="2400">
                <a:solidFill>
                  <a:srgbClr val="FF0000"/>
                </a:solidFill>
                <a:latin typeface="Times New Roman" panose="02020603050405020304" charset="0"/>
                <a:ea typeface="黑体" panose="02010609060101010101" charset="-122"/>
                <a:cs typeface="Times New Roman" panose="02020603050405020304" charset="0"/>
                <a:sym typeface="+mn-ea"/>
              </a:rPr>
              <a:t>解析</a:t>
            </a:r>
            <a:r>
              <a:rPr sz="2400">
                <a:solidFill>
                  <a:srgbClr val="FF0000"/>
                </a:solidFill>
                <a:latin typeface="Times New Roman" panose="02020603050405020304" charset="0"/>
                <a:ea typeface="黑体" panose="02010609060101010101" charset="-122"/>
                <a:cs typeface="Times New Roman" panose="02020603050405020304" charset="0"/>
                <a:sym typeface="+mn-ea"/>
              </a:rPr>
              <a:t>】本题主要考查一元二次不等式的求解，要注意将其化为一元二次不等式的一般形式．首先将不等式的右边移项到左边，去括号并化简，再求出解集即可．</a:t>
            </a:r>
            <a:endParaRPr sz="2400">
              <a:solidFill>
                <a:srgbClr val="FF0000"/>
              </a:solidFill>
              <a:latin typeface="Times New Roman" panose="02020603050405020304" charset="0"/>
              <a:ea typeface="黑体" panose="02010609060101010101" charset="-122"/>
              <a:cs typeface="Times New Roman" panose="02020603050405020304" charset="0"/>
            </a:endParaRPr>
          </a:p>
          <a:p>
            <a:pPr indent="0" fontAlgn="auto">
              <a:lnSpc>
                <a:spcPct val="120000"/>
              </a:lnSpc>
            </a:pPr>
            <a:r>
              <a:rPr sz="2400">
                <a:solidFill>
                  <a:srgbClr val="FF0000"/>
                </a:solidFill>
                <a:latin typeface="Times New Roman" panose="02020603050405020304" charset="0"/>
                <a:ea typeface="黑体" panose="02010609060101010101" charset="-122"/>
                <a:cs typeface="Times New Roman" panose="02020603050405020304" charset="0"/>
                <a:sym typeface="+mn-ea"/>
              </a:rPr>
              <a:t>原不等式可化为2</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baseline="30000">
                <a:solidFill>
                  <a:srgbClr val="FF0000"/>
                </a:solidFill>
                <a:latin typeface="Times New Roman" panose="02020603050405020304" charset="0"/>
                <a:ea typeface="黑体" panose="02010609060101010101" charset="-122"/>
                <a:cs typeface="Times New Roman" panose="02020603050405020304" charset="0"/>
                <a:sym typeface="+mn-ea"/>
              </a:rPr>
              <a:t>2</a:t>
            </a:r>
            <a:r>
              <a:rPr sz="2400">
                <a:solidFill>
                  <a:srgbClr val="FF0000"/>
                </a:solidFill>
                <a:latin typeface="Times New Roman" panose="02020603050405020304" charset="0"/>
                <a:ea typeface="黑体" panose="02010609060101010101" charset="-122"/>
                <a:cs typeface="Times New Roman" panose="02020603050405020304" charset="0"/>
                <a:sym typeface="+mn-ea"/>
              </a:rPr>
              <a:t>＋7</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a:solidFill>
                  <a:srgbClr val="FF0000"/>
                </a:solidFill>
                <a:latin typeface="Times New Roman" panose="02020603050405020304" charset="0"/>
                <a:ea typeface="黑体" panose="02010609060101010101" charset="-122"/>
                <a:cs typeface="Times New Roman" panose="02020603050405020304" charset="0"/>
                <a:sym typeface="+mn-ea"/>
              </a:rPr>
              <a:t>－9≤0，即</a:t>
            </a:r>
            <a:r>
              <a:rPr lang="en-US" sz="2400">
                <a:solidFill>
                  <a:srgbClr val="FF0000"/>
                </a:solidFill>
                <a:latin typeface="Times New Roman" panose="02020603050405020304" charset="0"/>
                <a:ea typeface="黑体" panose="02010609060101010101" charset="-122"/>
                <a:cs typeface="Times New Roman" panose="02020603050405020304" charset="0"/>
                <a:sym typeface="+mn-ea"/>
              </a:rPr>
              <a:t>(</a:t>
            </a:r>
            <a:r>
              <a:rPr sz="2400">
                <a:solidFill>
                  <a:srgbClr val="FF0000"/>
                </a:solidFill>
                <a:latin typeface="Times New Roman" panose="02020603050405020304" charset="0"/>
                <a:ea typeface="黑体" panose="02010609060101010101" charset="-122"/>
                <a:cs typeface="Times New Roman" panose="02020603050405020304" charset="0"/>
                <a:sym typeface="+mn-ea"/>
              </a:rPr>
              <a:t>2</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a:solidFill>
                  <a:srgbClr val="FF0000"/>
                </a:solidFill>
                <a:latin typeface="Times New Roman" panose="02020603050405020304" charset="0"/>
                <a:ea typeface="黑体" panose="02010609060101010101" charset="-122"/>
                <a:cs typeface="Times New Roman" panose="02020603050405020304" charset="0"/>
                <a:sym typeface="+mn-ea"/>
              </a:rPr>
              <a:t>＋9</a:t>
            </a:r>
            <a:r>
              <a:rPr lang="en-US" sz="2400">
                <a:solidFill>
                  <a:srgbClr val="FF0000"/>
                </a:solidFill>
                <a:latin typeface="Times New Roman" panose="02020603050405020304" charset="0"/>
                <a:ea typeface="黑体" panose="02010609060101010101" charset="-122"/>
                <a:cs typeface="Times New Roman" panose="02020603050405020304" charset="0"/>
                <a:sym typeface="+mn-ea"/>
              </a:rPr>
              <a:t>)(</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a:solidFill>
                  <a:srgbClr val="FF0000"/>
                </a:solidFill>
                <a:latin typeface="Times New Roman" panose="02020603050405020304" charset="0"/>
                <a:ea typeface="黑体" panose="02010609060101010101" charset="-122"/>
                <a:cs typeface="Times New Roman" panose="02020603050405020304" charset="0"/>
                <a:sym typeface="+mn-ea"/>
              </a:rPr>
              <a:t>－1</a:t>
            </a:r>
            <a:r>
              <a:rPr lang="en-US" sz="2400">
                <a:solidFill>
                  <a:srgbClr val="FF0000"/>
                </a:solidFill>
                <a:latin typeface="Times New Roman" panose="02020603050405020304" charset="0"/>
                <a:ea typeface="黑体" panose="02010609060101010101" charset="-122"/>
                <a:cs typeface="Times New Roman" panose="02020603050405020304" charset="0"/>
                <a:sym typeface="+mn-ea"/>
              </a:rPr>
              <a:t>)</a:t>
            </a:r>
            <a:r>
              <a:rPr sz="2400">
                <a:solidFill>
                  <a:srgbClr val="FF0000"/>
                </a:solidFill>
                <a:latin typeface="Times New Roman" panose="02020603050405020304" charset="0"/>
                <a:ea typeface="黑体" panose="02010609060101010101" charset="-122"/>
                <a:cs typeface="Times New Roman" panose="02020603050405020304" charset="0"/>
                <a:sym typeface="+mn-ea"/>
              </a:rPr>
              <a:t>≤0，解得</a:t>
            </a:r>
            <a:r>
              <a:rPr lang="en-US" sz="2400">
                <a:solidFill>
                  <a:srgbClr val="FF0000"/>
                </a:solidFill>
                <a:latin typeface="Times New Roman" panose="02020603050405020304" charset="0"/>
                <a:ea typeface="黑体" panose="02010609060101010101" charset="-122"/>
                <a:cs typeface="Times New Roman" panose="02020603050405020304" charset="0"/>
                <a:sym typeface="+mn-ea"/>
              </a:rPr>
              <a:t>  </a:t>
            </a:r>
            <a:r>
              <a:rPr sz="2400">
                <a:solidFill>
                  <a:srgbClr val="FF0000"/>
                </a:solidFill>
                <a:latin typeface="Times New Roman" panose="02020603050405020304" charset="0"/>
                <a:ea typeface="黑体" panose="02010609060101010101" charset="-122"/>
                <a:cs typeface="Times New Roman" panose="02020603050405020304" charset="0"/>
                <a:sym typeface="+mn-ea"/>
              </a:rPr>
              <a:t>≤</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a:solidFill>
                  <a:srgbClr val="FF0000"/>
                </a:solidFill>
                <a:latin typeface="Times New Roman" panose="02020603050405020304" charset="0"/>
                <a:ea typeface="黑体" panose="02010609060101010101" charset="-122"/>
                <a:cs typeface="Times New Roman" panose="02020603050405020304" charset="0"/>
                <a:sym typeface="+mn-ea"/>
              </a:rPr>
              <a:t>≤1，</a:t>
            </a:r>
            <a:endParaRPr sz="2400">
              <a:solidFill>
                <a:srgbClr val="FF0000"/>
              </a:solidFill>
              <a:latin typeface="Times New Roman" panose="02020603050405020304" charset="0"/>
              <a:ea typeface="黑体" panose="02010609060101010101" charset="-122"/>
              <a:cs typeface="Times New Roman" panose="02020603050405020304" charset="0"/>
            </a:endParaRPr>
          </a:p>
          <a:p>
            <a:pPr indent="0" fontAlgn="auto">
              <a:lnSpc>
                <a:spcPct val="150000"/>
              </a:lnSpc>
            </a:pPr>
            <a:r>
              <a:rPr sz="2400">
                <a:solidFill>
                  <a:srgbClr val="FF0000"/>
                </a:solidFill>
                <a:latin typeface="Times New Roman" panose="02020603050405020304" charset="0"/>
                <a:ea typeface="黑体" panose="02010609060101010101" charset="-122"/>
                <a:cs typeface="Times New Roman" panose="02020603050405020304" charset="0"/>
                <a:sym typeface="+mn-ea"/>
              </a:rPr>
              <a:t>∴原不等式的解集是</a:t>
            </a:r>
            <a:endParaRPr sz="2400">
              <a:solidFill>
                <a:srgbClr val="FF0000"/>
              </a:solidFill>
              <a:latin typeface="Times New Roman" panose="02020603050405020304" charset="0"/>
              <a:ea typeface="黑体" panose="02010609060101010101" charset="-122"/>
              <a:cs typeface="Times New Roman" panose="02020603050405020304" charset="0"/>
              <a:sym typeface="+mn-ea"/>
            </a:endParaRPr>
          </a:p>
          <a:p>
            <a:pPr indent="0" fontAlgn="auto">
              <a:lnSpc>
                <a:spcPct val="150000"/>
              </a:lnSpc>
            </a:pPr>
            <a:endParaRPr lang="en-US" sz="2400">
              <a:solidFill>
                <a:srgbClr val="FF0000"/>
              </a:solidFill>
              <a:latin typeface="Times New Roman" panose="02020603050405020304" charset="0"/>
              <a:ea typeface="黑体" panose="02010609060101010101" charset="-122"/>
              <a:cs typeface="Times New Roman" panose="02020603050405020304" charset="0"/>
              <a:sym typeface="+mn-ea"/>
            </a:endParaRPr>
          </a:p>
          <a:p>
            <a:pPr indent="0" fontAlgn="auto">
              <a:lnSpc>
                <a:spcPct val="150000"/>
              </a:lnSpc>
            </a:pPr>
            <a:r>
              <a:rPr lang="zh-CN" sz="2400">
                <a:solidFill>
                  <a:srgbClr val="FF0000"/>
                </a:solidFill>
                <a:latin typeface="Times New Roman" panose="02020603050405020304" charset="0"/>
                <a:ea typeface="黑体" panose="02010609060101010101" charset="-122"/>
                <a:cs typeface="Times New Roman" panose="02020603050405020304" charset="0"/>
                <a:sym typeface="+mn-ea"/>
              </a:rPr>
              <a:t>答案选</a:t>
            </a:r>
            <a:r>
              <a:rPr lang="en-US" altLang="zh-CN" sz="2400">
                <a:solidFill>
                  <a:srgbClr val="FF0000"/>
                </a:solidFill>
                <a:latin typeface="Times New Roman" panose="02020603050405020304" charset="0"/>
                <a:ea typeface="黑体" panose="02010609060101010101" charset="-122"/>
                <a:cs typeface="Times New Roman" panose="02020603050405020304" charset="0"/>
                <a:sym typeface="+mn-ea"/>
              </a:rPr>
              <a:t>D</a:t>
            </a:r>
            <a:r>
              <a:rPr lang="en-US" sz="2400">
                <a:solidFill>
                  <a:srgbClr val="FF0000"/>
                </a:solidFill>
                <a:latin typeface="Times New Roman" panose="02020603050405020304" charset="0"/>
                <a:ea typeface="黑体" panose="02010609060101010101" charset="-122"/>
                <a:cs typeface="Times New Roman" panose="02020603050405020304" charset="0"/>
                <a:sym typeface="+mn-ea"/>
              </a:rPr>
              <a:t>                           </a:t>
            </a:r>
            <a:endParaRPr lang="en-US" altLang="en-US" sz="2400">
              <a:solidFill>
                <a:srgbClr val="FF0000"/>
              </a:solidFill>
              <a:latin typeface="Times New Roman" panose="02020603050405020304" charset="0"/>
              <a:ea typeface="黑体" panose="02010609060101010101" charset="-122"/>
              <a:cs typeface="Times New Roman" panose="02020603050405020304" charset="0"/>
              <a:sym typeface="+mn-ea"/>
            </a:endParaRPr>
          </a:p>
        </p:txBody>
      </p:sp>
      <p:graphicFrame>
        <p:nvGraphicFramePr>
          <p:cNvPr id="8" name="对象 7" title="">
            <a:hlinkClick action="ppaction://ole?verb="/>
          </p:cNvPr>
          <p:cNvGraphicFramePr>
            <a:graphicFrameLocks noChangeAspect="1"/>
          </p:cNvGraphicFramePr>
          <p:nvPr>
            <p:custDataLst>
              <p:tags r:id="rId2"/>
            </p:custDataLst>
          </p:nvPr>
        </p:nvGraphicFramePr>
        <p:xfrm>
          <a:off x="3167387" y="2716533"/>
          <a:ext cx="2098675" cy="937260"/>
        </p:xfrm>
        <a:graphic>
          <a:graphicData uri="http://schemas.openxmlformats.org/presentationml/2006/ole">
            <mc:AlternateContent>
              <mc:Choice xmlns:v="urn:schemas-microsoft-com:vml" Requires="v">
                <p:oleObj spid="_x0000_s1087" r:id="rId3" imgW="1002665" imgH="457200" progId="Equation.KSEE3">
                  <p:embed/>
                </p:oleObj>
              </mc:Choice>
              <mc:Fallback>
                <p:oleObj r:id="rId3" imgW="1002665" imgH="457200" progId="Equation.KSEE3">
                  <p:embed/>
                  <p:pic>
                    <p:nvPicPr>
                      <p:cNvPr id="0" name="OLE substitute image"/>
                      <p:cNvPicPr/>
                      <p:nvPr/>
                    </p:nvPicPr>
                    <p:blipFill>
                      <a:blip r:embed="rId4"/>
                      <a:stretch>
                        <a:fillRect/>
                      </a:stretch>
                    </p:blipFill>
                    <p:spPr>
                      <a:xfrm>
                        <a:off x="3167387" y="2716533"/>
                        <a:ext cx="2098675" cy="937260"/>
                      </a:xfrm>
                      <a:prstGeom prst="rect">
                        <a:avLst/>
                      </a:prstGeom>
                    </p:spPr>
                  </p:pic>
                </p:oleObj>
              </mc:Fallback>
            </mc:AlternateContent>
          </a:graphicData>
        </a:graphic>
      </p:graphicFrame>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sp>
        <p:nvSpPr>
          <p:cNvPr id="2" name="文本框 1" title=""/>
          <p:cNvSpPr txBox="1"/>
          <p:nvPr/>
        </p:nvSpPr>
        <p:spPr>
          <a:xfrm>
            <a:off x="143510" y="951865"/>
            <a:ext cx="8700135" cy="8299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400">
                <a:latin typeface="Times New Roman" panose="02020603050405020304" charset="0"/>
                <a:ea typeface="黑体" panose="02010609060101010101" charset="-122"/>
                <a:cs typeface="Times New Roman" panose="02020603050405020304" charset="0"/>
                <a:sym typeface="+mn-ea"/>
              </a:rPr>
              <a:t>【例</a:t>
            </a:r>
            <a:r>
              <a:rPr lang="en-US" altLang="zh-CN" sz="2400">
                <a:latin typeface="Times New Roman" panose="02020603050405020304" charset="0"/>
                <a:ea typeface="黑体" panose="02010609060101010101" charset="-122"/>
                <a:cs typeface="Times New Roman" panose="02020603050405020304" charset="0"/>
                <a:sym typeface="+mn-ea"/>
              </a:rPr>
              <a:t>2</a:t>
            </a:r>
            <a:r>
              <a:rPr lang="zh-CN" sz="2400">
                <a:latin typeface="Times New Roman" panose="02020603050405020304" charset="0"/>
                <a:ea typeface="黑体" panose="02010609060101010101" charset="-122"/>
                <a:cs typeface="Times New Roman" panose="02020603050405020304" charset="0"/>
                <a:sym typeface="+mn-ea"/>
              </a:rPr>
              <a:t>】</a:t>
            </a:r>
            <a:r>
              <a:rPr sz="2400">
                <a:latin typeface="Times New Roman" panose="02020603050405020304" charset="0"/>
                <a:ea typeface="黑体" panose="02010609060101010101" charset="-122"/>
                <a:cs typeface="Times New Roman" panose="02020603050405020304" charset="0"/>
                <a:sym typeface="+mn-ea"/>
              </a:rPr>
              <a:t>已知关于</a:t>
            </a:r>
            <a:r>
              <a:rPr sz="2400" i="1">
                <a:latin typeface="Times New Roman" panose="02020603050405020304" charset="0"/>
                <a:ea typeface="黑体" panose="02010609060101010101" charset="-122"/>
                <a:cs typeface="Times New Roman" panose="02020603050405020304" charset="0"/>
                <a:sym typeface="+mn-ea"/>
              </a:rPr>
              <a:t>x</a:t>
            </a:r>
            <a:r>
              <a:rPr sz="2400">
                <a:latin typeface="Times New Roman" panose="02020603050405020304" charset="0"/>
                <a:ea typeface="黑体" panose="02010609060101010101" charset="-122"/>
                <a:cs typeface="Times New Roman" panose="02020603050405020304" charset="0"/>
                <a:sym typeface="+mn-ea"/>
              </a:rPr>
              <a:t>的不等式</a:t>
            </a:r>
            <a:r>
              <a:rPr sz="2400" i="1">
                <a:latin typeface="Times New Roman" panose="02020603050405020304" charset="0"/>
                <a:ea typeface="黑体" panose="02010609060101010101" charset="-122"/>
                <a:cs typeface="Times New Roman" panose="02020603050405020304" charset="0"/>
                <a:sym typeface="+mn-ea"/>
              </a:rPr>
              <a:t>ax</a:t>
            </a:r>
            <a:r>
              <a:rPr sz="2400" baseline="30000">
                <a:latin typeface="Times New Roman" panose="02020603050405020304" charset="0"/>
                <a:ea typeface="黑体" panose="02010609060101010101" charset="-122"/>
                <a:cs typeface="Times New Roman" panose="02020603050405020304" charset="0"/>
                <a:sym typeface="+mn-ea"/>
              </a:rPr>
              <a:t>2</a:t>
            </a:r>
            <a:r>
              <a:rPr sz="2400">
                <a:latin typeface="Times New Roman" panose="02020603050405020304" charset="0"/>
                <a:ea typeface="黑体" panose="02010609060101010101" charset="-122"/>
                <a:cs typeface="Times New Roman" panose="02020603050405020304" charset="0"/>
                <a:sym typeface="+mn-ea"/>
              </a:rPr>
              <a:t>＋4</a:t>
            </a:r>
            <a:r>
              <a:rPr sz="2400" i="1">
                <a:latin typeface="Times New Roman" panose="02020603050405020304" charset="0"/>
                <a:ea typeface="黑体" panose="02010609060101010101" charset="-122"/>
                <a:cs typeface="Times New Roman" panose="02020603050405020304" charset="0"/>
                <a:sym typeface="+mn-ea"/>
              </a:rPr>
              <a:t>x</a:t>
            </a:r>
            <a:r>
              <a:rPr sz="2400">
                <a:latin typeface="Times New Roman" panose="02020603050405020304" charset="0"/>
                <a:ea typeface="黑体" panose="02010609060101010101" charset="-122"/>
                <a:cs typeface="Times New Roman" panose="02020603050405020304" charset="0"/>
                <a:sym typeface="+mn-ea"/>
              </a:rPr>
              <a:t>＋</a:t>
            </a:r>
            <a:r>
              <a:rPr sz="2400" i="1">
                <a:latin typeface="Times New Roman" panose="02020603050405020304" charset="0"/>
                <a:ea typeface="黑体" panose="02010609060101010101" charset="-122"/>
                <a:cs typeface="Times New Roman" panose="02020603050405020304" charset="0"/>
                <a:sym typeface="+mn-ea"/>
              </a:rPr>
              <a:t>b</a:t>
            </a:r>
            <a:r>
              <a:rPr sz="2400">
                <a:latin typeface="Times New Roman" panose="02020603050405020304" charset="0"/>
                <a:ea typeface="黑体" panose="02010609060101010101" charset="-122"/>
                <a:cs typeface="Times New Roman" panose="02020603050405020304" charset="0"/>
                <a:sym typeface="+mn-ea"/>
              </a:rPr>
              <a:t>＜0的解集为</a:t>
            </a:r>
            <a:r>
              <a:rPr lang="en-US" altLang="zh-CN" sz="2400">
                <a:latin typeface="Times New Roman" panose="02020603050405020304" charset="0"/>
                <a:ea typeface="黑体" panose="02010609060101010101" charset="-122"/>
                <a:cs typeface="Times New Roman" panose="02020603050405020304" charset="0"/>
                <a:sym typeface="+mn-ea"/>
              </a:rPr>
              <a:t>(</a:t>
            </a:r>
            <a:r>
              <a:rPr sz="2400">
                <a:latin typeface="Times New Roman" panose="02020603050405020304" charset="0"/>
                <a:ea typeface="黑体" panose="02010609060101010101" charset="-122"/>
                <a:cs typeface="Times New Roman" panose="02020603050405020304" charset="0"/>
                <a:sym typeface="+mn-ea"/>
              </a:rPr>
              <a:t>－∞，－2</a:t>
            </a:r>
            <a:r>
              <a:rPr lang="en-US" sz="2400">
                <a:latin typeface="Times New Roman" panose="02020603050405020304" charset="0"/>
                <a:ea typeface="黑体" panose="02010609060101010101" charset="-122"/>
                <a:cs typeface="Times New Roman" panose="02020603050405020304" charset="0"/>
                <a:sym typeface="+mn-ea"/>
              </a:rPr>
              <a:t>)</a:t>
            </a:r>
            <a:r>
              <a:rPr sz="2400">
                <a:latin typeface="Times New Roman" panose="02020603050405020304" charset="0"/>
                <a:ea typeface="黑体" panose="02010609060101010101" charset="-122"/>
                <a:cs typeface="Times New Roman" panose="02020603050405020304" charset="0"/>
                <a:sym typeface="+mn-ea"/>
              </a:rPr>
              <a:t>∪</a:t>
            </a:r>
            <a:r>
              <a:rPr lang="en-US" sz="2400">
                <a:latin typeface="Times New Roman" panose="02020603050405020304" charset="0"/>
                <a:ea typeface="黑体" panose="02010609060101010101" charset="-122"/>
                <a:cs typeface="Times New Roman" panose="02020603050405020304" charset="0"/>
                <a:sym typeface="+mn-ea"/>
              </a:rPr>
              <a:t>(</a:t>
            </a:r>
            <a:r>
              <a:rPr sz="2400">
                <a:latin typeface="Times New Roman" panose="02020603050405020304" charset="0"/>
                <a:ea typeface="黑体" panose="02010609060101010101" charset="-122"/>
                <a:cs typeface="Times New Roman" panose="02020603050405020304" charset="0"/>
                <a:sym typeface="+mn-ea"/>
              </a:rPr>
              <a:t>6，＋∞</a:t>
            </a:r>
            <a:r>
              <a:rPr lang="en-US" sz="2400">
                <a:latin typeface="Times New Roman" panose="02020603050405020304" charset="0"/>
                <a:ea typeface="黑体" panose="02010609060101010101" charset="-122"/>
                <a:cs typeface="Times New Roman" panose="02020603050405020304" charset="0"/>
                <a:sym typeface="+mn-ea"/>
              </a:rPr>
              <a:t>)</a:t>
            </a:r>
            <a:r>
              <a:rPr sz="2400">
                <a:latin typeface="Times New Roman" panose="02020603050405020304" charset="0"/>
                <a:ea typeface="黑体" panose="02010609060101010101" charset="-122"/>
                <a:cs typeface="Times New Roman" panose="02020603050405020304" charset="0"/>
                <a:sym typeface="+mn-ea"/>
              </a:rPr>
              <a:t>，求实数</a:t>
            </a:r>
            <a:r>
              <a:rPr sz="2400" i="1">
                <a:latin typeface="Times New Roman" panose="02020603050405020304" charset="0"/>
                <a:ea typeface="黑体" panose="02010609060101010101" charset="-122"/>
                <a:cs typeface="Times New Roman" panose="02020603050405020304" charset="0"/>
                <a:sym typeface="+mn-ea"/>
              </a:rPr>
              <a:t>a</a:t>
            </a:r>
            <a:r>
              <a:rPr sz="2400">
                <a:latin typeface="Times New Roman" panose="02020603050405020304" charset="0"/>
                <a:ea typeface="黑体" panose="02010609060101010101" charset="-122"/>
                <a:cs typeface="Times New Roman" panose="02020603050405020304" charset="0"/>
                <a:sym typeface="+mn-ea"/>
              </a:rPr>
              <a:t>，</a:t>
            </a:r>
            <a:r>
              <a:rPr sz="2400" i="1">
                <a:latin typeface="Times New Roman" panose="02020603050405020304" charset="0"/>
                <a:ea typeface="黑体" panose="02010609060101010101" charset="-122"/>
                <a:cs typeface="Times New Roman" panose="02020603050405020304" charset="0"/>
                <a:sym typeface="+mn-ea"/>
              </a:rPr>
              <a:t>b</a:t>
            </a:r>
            <a:r>
              <a:rPr sz="2400">
                <a:latin typeface="Times New Roman" panose="02020603050405020304" charset="0"/>
                <a:ea typeface="黑体" panose="02010609060101010101" charset="-122"/>
                <a:cs typeface="Times New Roman" panose="02020603050405020304" charset="0"/>
                <a:sym typeface="+mn-ea"/>
              </a:rPr>
              <a:t>的值．</a:t>
            </a:r>
            <a:endParaRPr lang="zh-CN" altLang="en-US" sz="2400">
              <a:latin typeface="Times New Roman" panose="02020603050405020304" charset="0"/>
              <a:ea typeface="黑体" panose="02010609060101010101" charset="-122"/>
              <a:cs typeface="Times New Roman" panose="02020603050405020304" charset="0"/>
              <a:sym typeface="+mn-ea"/>
            </a:endParaRPr>
          </a:p>
        </p:txBody>
      </p:sp>
      <p:sp>
        <p:nvSpPr>
          <p:cNvPr id="3" name="文本框 2" title=""/>
          <p:cNvSpPr txBox="1"/>
          <p:nvPr>
            <p:custDataLst>
              <p:tags r:id="rId2"/>
            </p:custDataLst>
          </p:nvPr>
        </p:nvSpPr>
        <p:spPr>
          <a:xfrm>
            <a:off x="71120" y="1781810"/>
            <a:ext cx="8952230" cy="534035"/>
          </a:xfrm>
          <a:prstGeom prst="rect">
            <a:avLst/>
          </a:prstGeom>
          <a:solidFill>
            <a:schemeClr val="accent3">
              <a:lumMod val="20000"/>
              <a:lumOff val="80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20000"/>
              </a:lnSpc>
            </a:pPr>
            <a:r>
              <a:rPr sz="2400">
                <a:solidFill>
                  <a:srgbClr val="FF0000"/>
                </a:solidFill>
                <a:latin typeface="Times New Roman" panose="02020603050405020304" charset="0"/>
                <a:ea typeface="黑体" panose="02010609060101010101" charset="-122"/>
                <a:cs typeface="Times New Roman" panose="02020603050405020304" charset="0"/>
              </a:rPr>
              <a:t>【</a:t>
            </a:r>
            <a:r>
              <a:rPr lang="zh-CN" sz="2400">
                <a:solidFill>
                  <a:srgbClr val="FF0000"/>
                </a:solidFill>
                <a:latin typeface="Times New Roman" panose="02020603050405020304" charset="0"/>
                <a:ea typeface="黑体" panose="02010609060101010101" charset="-122"/>
                <a:cs typeface="Times New Roman" panose="02020603050405020304" charset="0"/>
              </a:rPr>
              <a:t>解析</a:t>
            </a:r>
            <a:r>
              <a:rPr sz="2400">
                <a:solidFill>
                  <a:srgbClr val="FF0000"/>
                </a:solidFill>
                <a:latin typeface="Times New Roman" panose="02020603050405020304" charset="0"/>
                <a:ea typeface="黑体" panose="02010609060101010101" charset="-122"/>
                <a:cs typeface="Times New Roman" panose="02020603050405020304" charset="0"/>
              </a:rPr>
              <a:t>】　此类题一般通过“构造方程”或“构造不等式”来求解．</a:t>
            </a:r>
            <a:endParaRPr sz="2400">
              <a:solidFill>
                <a:srgbClr val="FF0000"/>
              </a:solidFill>
              <a:latin typeface="Times New Roman" panose="02020603050405020304" charset="0"/>
              <a:ea typeface="黑体" panose="02010609060101010101" charset="-122"/>
              <a:cs typeface="Times New Roman" panose="02020603050405020304" charset="0"/>
            </a:endParaRPr>
          </a:p>
        </p:txBody>
      </p:sp>
      <p:sp>
        <p:nvSpPr>
          <p:cNvPr id="5" name="文本框 4" title=""/>
          <p:cNvSpPr txBox="1"/>
          <p:nvPr/>
        </p:nvSpPr>
        <p:spPr>
          <a:xfrm>
            <a:off x="35560" y="2392045"/>
            <a:ext cx="8734425" cy="274955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20000"/>
              </a:lnSpc>
            </a:pPr>
            <a:r>
              <a:rPr sz="2400">
                <a:solidFill>
                  <a:srgbClr val="FF0000"/>
                </a:solidFill>
                <a:latin typeface="Times New Roman" panose="02020603050405020304" charset="0"/>
                <a:ea typeface="黑体" panose="02010609060101010101" charset="-122"/>
                <a:cs typeface="Times New Roman" panose="02020603050405020304" charset="0"/>
                <a:sym typeface="+mn-ea"/>
              </a:rPr>
              <a:t>解法一：由题意得</a:t>
            </a:r>
            <a:r>
              <a:rPr lang="en-US" sz="2400">
                <a:solidFill>
                  <a:srgbClr val="FF0000"/>
                </a:solidFill>
                <a:latin typeface="Times New Roman" panose="02020603050405020304" charset="0"/>
                <a:ea typeface="黑体" panose="02010609060101010101" charset="-122"/>
                <a:cs typeface="Times New Roman" panose="02020603050405020304" charset="0"/>
                <a:sym typeface="+mn-ea"/>
              </a:rPr>
              <a:t>(</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a:solidFill>
                  <a:srgbClr val="FF0000"/>
                </a:solidFill>
                <a:latin typeface="Times New Roman" panose="02020603050405020304" charset="0"/>
                <a:ea typeface="黑体" panose="02010609060101010101" charset="-122"/>
                <a:cs typeface="Times New Roman" panose="02020603050405020304" charset="0"/>
                <a:sym typeface="+mn-ea"/>
              </a:rPr>
              <a:t>＋2</a:t>
            </a:r>
            <a:r>
              <a:rPr lang="en-US" sz="2400">
                <a:solidFill>
                  <a:srgbClr val="FF0000"/>
                </a:solidFill>
                <a:latin typeface="Times New Roman" panose="02020603050405020304" charset="0"/>
                <a:ea typeface="黑体" panose="02010609060101010101" charset="-122"/>
                <a:cs typeface="Times New Roman" panose="02020603050405020304" charset="0"/>
                <a:sym typeface="+mn-ea"/>
              </a:rPr>
              <a:t>)(</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a:solidFill>
                  <a:srgbClr val="FF0000"/>
                </a:solidFill>
                <a:latin typeface="Times New Roman" panose="02020603050405020304" charset="0"/>
                <a:ea typeface="黑体" panose="02010609060101010101" charset="-122"/>
                <a:cs typeface="Times New Roman" panose="02020603050405020304" charset="0"/>
                <a:sym typeface="+mn-ea"/>
              </a:rPr>
              <a:t>－6</a:t>
            </a:r>
            <a:r>
              <a:rPr lang="en-US" sz="2400">
                <a:solidFill>
                  <a:srgbClr val="FF0000"/>
                </a:solidFill>
                <a:latin typeface="Times New Roman" panose="02020603050405020304" charset="0"/>
                <a:ea typeface="黑体" panose="02010609060101010101" charset="-122"/>
                <a:cs typeface="Times New Roman" panose="02020603050405020304" charset="0"/>
                <a:sym typeface="+mn-ea"/>
              </a:rPr>
              <a:t>)</a:t>
            </a:r>
            <a:r>
              <a:rPr sz="2400">
                <a:solidFill>
                  <a:srgbClr val="FF0000"/>
                </a:solidFill>
                <a:latin typeface="Times New Roman" panose="02020603050405020304" charset="0"/>
                <a:ea typeface="黑体" panose="02010609060101010101" charset="-122"/>
                <a:cs typeface="Times New Roman" panose="02020603050405020304" charset="0"/>
                <a:sym typeface="+mn-ea"/>
              </a:rPr>
              <a:t>&gt;0⇒</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baseline="30000">
                <a:solidFill>
                  <a:srgbClr val="FF0000"/>
                </a:solidFill>
                <a:latin typeface="Times New Roman" panose="02020603050405020304" charset="0"/>
                <a:ea typeface="黑体" panose="02010609060101010101" charset="-122"/>
                <a:cs typeface="Times New Roman" panose="02020603050405020304" charset="0"/>
                <a:sym typeface="+mn-ea"/>
              </a:rPr>
              <a:t>2</a:t>
            </a:r>
            <a:r>
              <a:rPr sz="2400">
                <a:solidFill>
                  <a:srgbClr val="FF0000"/>
                </a:solidFill>
                <a:latin typeface="Times New Roman" panose="02020603050405020304" charset="0"/>
                <a:ea typeface="黑体" panose="02010609060101010101" charset="-122"/>
                <a:cs typeface="Times New Roman" panose="02020603050405020304" charset="0"/>
                <a:sym typeface="+mn-ea"/>
              </a:rPr>
              <a:t>－4</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a:solidFill>
                  <a:srgbClr val="FF0000"/>
                </a:solidFill>
                <a:latin typeface="Times New Roman" panose="02020603050405020304" charset="0"/>
                <a:ea typeface="黑体" panose="02010609060101010101" charset="-122"/>
                <a:cs typeface="Times New Roman" panose="02020603050405020304" charset="0"/>
                <a:sym typeface="+mn-ea"/>
              </a:rPr>
              <a:t>－12&gt;0⇒</a:t>
            </a:r>
            <a:endParaRPr sz="2400">
              <a:solidFill>
                <a:srgbClr val="FF0000"/>
              </a:solidFill>
              <a:latin typeface="Times New Roman" panose="02020603050405020304" charset="0"/>
              <a:ea typeface="黑体" panose="02010609060101010101" charset="-122"/>
              <a:cs typeface="Times New Roman" panose="02020603050405020304" charset="0"/>
            </a:endParaRPr>
          </a:p>
          <a:p>
            <a:pPr indent="0" fontAlgn="auto">
              <a:lnSpc>
                <a:spcPct val="120000"/>
              </a:lnSpc>
            </a:pPr>
            <a:r>
              <a:rPr sz="2400">
                <a:solidFill>
                  <a:srgbClr val="FF0000"/>
                </a:solidFill>
                <a:latin typeface="Times New Roman" panose="02020603050405020304" charset="0"/>
                <a:ea typeface="黑体" panose="02010609060101010101" charset="-122"/>
                <a:cs typeface="Times New Roman" panose="02020603050405020304" charset="0"/>
                <a:sym typeface="+mn-ea"/>
              </a:rPr>
              <a:t>－</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baseline="30000">
                <a:solidFill>
                  <a:srgbClr val="FF0000"/>
                </a:solidFill>
                <a:latin typeface="Times New Roman" panose="02020603050405020304" charset="0"/>
                <a:ea typeface="黑体" panose="02010609060101010101" charset="-122"/>
                <a:cs typeface="Times New Roman" panose="02020603050405020304" charset="0"/>
                <a:sym typeface="+mn-ea"/>
              </a:rPr>
              <a:t>2</a:t>
            </a:r>
            <a:r>
              <a:rPr sz="2400">
                <a:solidFill>
                  <a:srgbClr val="FF0000"/>
                </a:solidFill>
                <a:latin typeface="Times New Roman" panose="02020603050405020304" charset="0"/>
                <a:ea typeface="黑体" panose="02010609060101010101" charset="-122"/>
                <a:cs typeface="Times New Roman" panose="02020603050405020304" charset="0"/>
                <a:sym typeface="+mn-ea"/>
              </a:rPr>
              <a:t>＋4</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a:solidFill>
                  <a:srgbClr val="FF0000"/>
                </a:solidFill>
                <a:latin typeface="Times New Roman" panose="02020603050405020304" charset="0"/>
                <a:ea typeface="黑体" panose="02010609060101010101" charset="-122"/>
                <a:cs typeface="Times New Roman" panose="02020603050405020304" charset="0"/>
                <a:sym typeface="+mn-ea"/>
              </a:rPr>
              <a:t>＋12&lt;0，</a:t>
            </a:r>
            <a:endParaRPr sz="2400">
              <a:solidFill>
                <a:srgbClr val="FF0000"/>
              </a:solidFill>
              <a:latin typeface="Times New Roman" panose="02020603050405020304" charset="0"/>
              <a:ea typeface="黑体" panose="02010609060101010101" charset="-122"/>
              <a:cs typeface="Times New Roman" panose="02020603050405020304" charset="0"/>
            </a:endParaRPr>
          </a:p>
          <a:p>
            <a:pPr indent="0" fontAlgn="auto">
              <a:lnSpc>
                <a:spcPct val="120000"/>
              </a:lnSpc>
            </a:pPr>
            <a:r>
              <a:rPr sz="2400">
                <a:solidFill>
                  <a:srgbClr val="FF0000"/>
                </a:solidFill>
                <a:latin typeface="Times New Roman" panose="02020603050405020304" charset="0"/>
                <a:ea typeface="黑体" panose="02010609060101010101" charset="-122"/>
                <a:cs typeface="Times New Roman" panose="02020603050405020304" charset="0"/>
                <a:sym typeface="+mn-ea"/>
              </a:rPr>
              <a:t>∴</a:t>
            </a:r>
            <a:r>
              <a:rPr sz="2400" i="1">
                <a:solidFill>
                  <a:srgbClr val="FF0000"/>
                </a:solidFill>
                <a:latin typeface="Times New Roman" panose="02020603050405020304" charset="0"/>
                <a:ea typeface="黑体" panose="02010609060101010101" charset="-122"/>
                <a:cs typeface="Times New Roman" panose="02020603050405020304" charset="0"/>
                <a:sym typeface="+mn-ea"/>
              </a:rPr>
              <a:t>a</a:t>
            </a:r>
            <a:r>
              <a:rPr sz="2400">
                <a:solidFill>
                  <a:srgbClr val="FF0000"/>
                </a:solidFill>
                <a:latin typeface="Times New Roman" panose="02020603050405020304" charset="0"/>
                <a:ea typeface="黑体" panose="02010609060101010101" charset="-122"/>
                <a:cs typeface="Times New Roman" panose="02020603050405020304" charset="0"/>
                <a:sym typeface="+mn-ea"/>
              </a:rPr>
              <a:t>＝－1，</a:t>
            </a:r>
            <a:r>
              <a:rPr sz="2400" i="1">
                <a:solidFill>
                  <a:srgbClr val="FF0000"/>
                </a:solidFill>
                <a:latin typeface="Times New Roman" panose="02020603050405020304" charset="0"/>
                <a:ea typeface="黑体" panose="02010609060101010101" charset="-122"/>
                <a:cs typeface="Times New Roman" panose="02020603050405020304" charset="0"/>
                <a:sym typeface="+mn-ea"/>
              </a:rPr>
              <a:t>b</a:t>
            </a:r>
            <a:r>
              <a:rPr sz="2400">
                <a:solidFill>
                  <a:srgbClr val="FF0000"/>
                </a:solidFill>
                <a:latin typeface="Times New Roman" panose="02020603050405020304" charset="0"/>
                <a:ea typeface="黑体" panose="02010609060101010101" charset="-122"/>
                <a:cs typeface="Times New Roman" panose="02020603050405020304" charset="0"/>
                <a:sym typeface="+mn-ea"/>
              </a:rPr>
              <a:t>＝12.</a:t>
            </a:r>
            <a:endParaRPr sz="2400">
              <a:solidFill>
                <a:srgbClr val="FF0000"/>
              </a:solidFill>
              <a:latin typeface="Times New Roman" panose="02020603050405020304" charset="0"/>
              <a:ea typeface="黑体" panose="02010609060101010101" charset="-122"/>
              <a:cs typeface="Times New Roman" panose="02020603050405020304" charset="0"/>
            </a:endParaRPr>
          </a:p>
          <a:p>
            <a:pPr indent="0" fontAlgn="auto">
              <a:lnSpc>
                <a:spcPct val="120000"/>
              </a:lnSpc>
            </a:pPr>
            <a:r>
              <a:rPr sz="2400">
                <a:solidFill>
                  <a:srgbClr val="FF0000"/>
                </a:solidFill>
                <a:latin typeface="Times New Roman" panose="02020603050405020304" charset="0"/>
                <a:ea typeface="黑体" panose="02010609060101010101" charset="-122"/>
                <a:cs typeface="Times New Roman" panose="02020603050405020304" charset="0"/>
                <a:sym typeface="+mn-ea"/>
              </a:rPr>
              <a:t>解法二：将方程</a:t>
            </a:r>
            <a:r>
              <a:rPr sz="2400" i="1">
                <a:solidFill>
                  <a:srgbClr val="FF0000"/>
                </a:solidFill>
                <a:latin typeface="Times New Roman" panose="02020603050405020304" charset="0"/>
                <a:ea typeface="黑体" panose="02010609060101010101" charset="-122"/>
                <a:cs typeface="Times New Roman" panose="02020603050405020304" charset="0"/>
                <a:sym typeface="+mn-ea"/>
              </a:rPr>
              <a:t>ax</a:t>
            </a:r>
            <a:r>
              <a:rPr sz="2400" baseline="30000">
                <a:solidFill>
                  <a:srgbClr val="FF0000"/>
                </a:solidFill>
                <a:latin typeface="Times New Roman" panose="02020603050405020304" charset="0"/>
                <a:ea typeface="黑体" panose="02010609060101010101" charset="-122"/>
                <a:cs typeface="Times New Roman" panose="02020603050405020304" charset="0"/>
                <a:sym typeface="+mn-ea"/>
              </a:rPr>
              <a:t>2</a:t>
            </a:r>
            <a:r>
              <a:rPr sz="2400">
                <a:solidFill>
                  <a:srgbClr val="FF0000"/>
                </a:solidFill>
                <a:latin typeface="Times New Roman" panose="02020603050405020304" charset="0"/>
                <a:ea typeface="黑体" panose="02010609060101010101" charset="-122"/>
                <a:cs typeface="Times New Roman" panose="02020603050405020304" charset="0"/>
                <a:sym typeface="+mn-ea"/>
              </a:rPr>
              <a:t>＋4</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a:solidFill>
                  <a:srgbClr val="FF0000"/>
                </a:solidFill>
                <a:latin typeface="Times New Roman" panose="02020603050405020304" charset="0"/>
                <a:ea typeface="黑体" panose="02010609060101010101" charset="-122"/>
                <a:cs typeface="Times New Roman" panose="02020603050405020304" charset="0"/>
                <a:sym typeface="+mn-ea"/>
              </a:rPr>
              <a:t>＋</a:t>
            </a:r>
            <a:r>
              <a:rPr sz="2400" i="1">
                <a:solidFill>
                  <a:srgbClr val="FF0000"/>
                </a:solidFill>
                <a:latin typeface="Times New Roman" panose="02020603050405020304" charset="0"/>
                <a:ea typeface="黑体" panose="02010609060101010101" charset="-122"/>
                <a:cs typeface="Times New Roman" panose="02020603050405020304" charset="0"/>
                <a:sym typeface="+mn-ea"/>
              </a:rPr>
              <a:t>b</a:t>
            </a:r>
            <a:r>
              <a:rPr sz="2400">
                <a:solidFill>
                  <a:srgbClr val="FF0000"/>
                </a:solidFill>
                <a:latin typeface="Times New Roman" panose="02020603050405020304" charset="0"/>
                <a:ea typeface="黑体" panose="02010609060101010101" charset="-122"/>
                <a:cs typeface="Times New Roman" panose="02020603050405020304" charset="0"/>
                <a:sym typeface="+mn-ea"/>
              </a:rPr>
              <a:t>＝0的两根</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baseline="-25000">
                <a:solidFill>
                  <a:srgbClr val="FF0000"/>
                </a:solidFill>
                <a:latin typeface="Times New Roman" panose="02020603050405020304" charset="0"/>
                <a:ea typeface="黑体" panose="02010609060101010101" charset="-122"/>
                <a:cs typeface="Times New Roman" panose="02020603050405020304" charset="0"/>
                <a:sym typeface="+mn-ea"/>
              </a:rPr>
              <a:t>1</a:t>
            </a:r>
            <a:r>
              <a:rPr sz="2400">
                <a:solidFill>
                  <a:srgbClr val="FF0000"/>
                </a:solidFill>
                <a:latin typeface="Times New Roman" panose="02020603050405020304" charset="0"/>
                <a:ea typeface="黑体" panose="02010609060101010101" charset="-122"/>
                <a:cs typeface="Times New Roman" panose="02020603050405020304" charset="0"/>
                <a:sym typeface="+mn-ea"/>
              </a:rPr>
              <a:t>＝－2，</a:t>
            </a:r>
            <a:r>
              <a:rPr sz="2400" i="1">
                <a:solidFill>
                  <a:srgbClr val="FF0000"/>
                </a:solidFill>
                <a:latin typeface="Times New Roman" panose="02020603050405020304" charset="0"/>
                <a:ea typeface="黑体" panose="02010609060101010101" charset="-122"/>
                <a:cs typeface="Times New Roman" panose="02020603050405020304" charset="0"/>
                <a:sym typeface="+mn-ea"/>
              </a:rPr>
              <a:t>x</a:t>
            </a:r>
            <a:r>
              <a:rPr sz="2400" baseline="-25000">
                <a:solidFill>
                  <a:srgbClr val="FF0000"/>
                </a:solidFill>
                <a:latin typeface="Times New Roman" panose="02020603050405020304" charset="0"/>
                <a:ea typeface="黑体" panose="02010609060101010101" charset="-122"/>
                <a:cs typeface="Times New Roman" panose="02020603050405020304" charset="0"/>
                <a:sym typeface="+mn-ea"/>
              </a:rPr>
              <a:t>2</a:t>
            </a:r>
            <a:r>
              <a:rPr sz="2400">
                <a:solidFill>
                  <a:srgbClr val="FF0000"/>
                </a:solidFill>
                <a:latin typeface="Times New Roman" panose="02020603050405020304" charset="0"/>
                <a:ea typeface="黑体" panose="02010609060101010101" charset="-122"/>
                <a:cs typeface="Times New Roman" panose="02020603050405020304" charset="0"/>
                <a:sym typeface="+mn-ea"/>
              </a:rPr>
              <a:t>＝6代入方程，</a:t>
            </a:r>
            <a:endParaRPr sz="2400">
              <a:solidFill>
                <a:srgbClr val="FF0000"/>
              </a:solidFill>
              <a:latin typeface="Times New Roman" panose="02020603050405020304" charset="0"/>
              <a:ea typeface="黑体" panose="02010609060101010101" charset="-122"/>
              <a:cs typeface="Times New Roman" panose="02020603050405020304" charset="0"/>
            </a:endParaRPr>
          </a:p>
          <a:p>
            <a:pPr indent="0" fontAlgn="auto">
              <a:lnSpc>
                <a:spcPct val="120000"/>
              </a:lnSpc>
            </a:pPr>
            <a:endParaRPr sz="2400">
              <a:solidFill>
                <a:srgbClr val="FF0000"/>
              </a:solidFill>
              <a:latin typeface="Times New Roman" panose="02020603050405020304" charset="0"/>
              <a:ea typeface="黑体" panose="02010609060101010101" charset="-122"/>
              <a:cs typeface="Times New Roman" panose="02020603050405020304" charset="0"/>
            </a:endParaRPr>
          </a:p>
          <a:p>
            <a:pPr indent="0" fontAlgn="auto">
              <a:lnSpc>
                <a:spcPct val="120000"/>
              </a:lnSpc>
            </a:pPr>
            <a:r>
              <a:rPr sz="2400">
                <a:solidFill>
                  <a:srgbClr val="FF0000"/>
                </a:solidFill>
                <a:latin typeface="Times New Roman" panose="02020603050405020304" charset="0"/>
                <a:ea typeface="黑体" panose="02010609060101010101" charset="-122"/>
                <a:cs typeface="Times New Roman" panose="02020603050405020304" charset="0"/>
                <a:sym typeface="+mn-ea"/>
              </a:rPr>
              <a:t>得</a:t>
            </a:r>
            <a:r>
              <a:rPr lang="en-US" sz="2400">
                <a:solidFill>
                  <a:srgbClr val="FF0000"/>
                </a:solidFill>
                <a:latin typeface="Times New Roman" panose="02020603050405020304" charset="0"/>
                <a:ea typeface="黑体" panose="02010609060101010101" charset="-122"/>
                <a:cs typeface="Times New Roman" panose="02020603050405020304" charset="0"/>
                <a:sym typeface="+mn-ea"/>
              </a:rPr>
              <a:t>                                 </a:t>
            </a:r>
            <a:r>
              <a:rPr sz="2400">
                <a:solidFill>
                  <a:srgbClr val="FF0000"/>
                </a:solidFill>
                <a:latin typeface="Times New Roman" panose="02020603050405020304" charset="0"/>
                <a:ea typeface="黑体" panose="02010609060101010101" charset="-122"/>
                <a:cs typeface="Times New Roman" panose="02020603050405020304" charset="0"/>
                <a:sym typeface="+mn-ea"/>
              </a:rPr>
              <a:t>解得</a:t>
            </a:r>
            <a:endParaRPr lang="zh-CN" altLang="en-US" sz="2400">
              <a:solidFill>
                <a:srgbClr val="FF0000"/>
              </a:solidFill>
              <a:latin typeface="Times New Roman" panose="02020603050405020304" charset="0"/>
              <a:ea typeface="黑体" panose="02010609060101010101" charset="-122"/>
              <a:cs typeface="Times New Roman" panose="02020603050405020304" charset="0"/>
              <a:sym typeface="+mn-ea"/>
            </a:endParaRPr>
          </a:p>
        </p:txBody>
      </p:sp>
      <p:graphicFrame>
        <p:nvGraphicFramePr>
          <p:cNvPr id="6" name="对象 5" title="">
            <a:hlinkClick action="ppaction://ole?verb="/>
          </p:cNvPr>
          <p:cNvGraphicFramePr>
            <a:graphicFrameLocks noChangeAspect="1"/>
          </p:cNvGraphicFramePr>
          <p:nvPr>
            <p:custDataLst>
              <p:tags r:id="rId3"/>
            </p:custDataLst>
          </p:nvPr>
        </p:nvGraphicFramePr>
        <p:xfrm>
          <a:off x="503243" y="4228470"/>
          <a:ext cx="2335530" cy="937260"/>
        </p:xfrm>
        <a:graphic>
          <a:graphicData uri="http://schemas.openxmlformats.org/presentationml/2006/ole">
            <mc:AlternateContent>
              <mc:Choice xmlns:v="urn:schemas-microsoft-com:vml" Requires="v">
                <p:oleObj spid="_x0000_s1088" r:id="rId4" imgW="1117600" imgH="457200" progId="Equation.KSEE3">
                  <p:embed/>
                </p:oleObj>
              </mc:Choice>
              <mc:Fallback>
                <p:oleObj r:id="rId4" imgW="1117600" imgH="457200" progId="Equation.KSEE3">
                  <p:embed/>
                  <p:pic>
                    <p:nvPicPr>
                      <p:cNvPr id="0" name="OLE substitute image"/>
                      <p:cNvPicPr/>
                      <p:nvPr/>
                    </p:nvPicPr>
                    <p:blipFill>
                      <a:blip r:embed="rId5"/>
                      <a:stretch>
                        <a:fillRect/>
                      </a:stretch>
                    </p:blipFill>
                    <p:spPr>
                      <a:xfrm>
                        <a:off x="503243" y="4228470"/>
                        <a:ext cx="2335530" cy="937260"/>
                      </a:xfrm>
                      <a:prstGeom prst="rect">
                        <a:avLst/>
                      </a:prstGeom>
                    </p:spPr>
                  </p:pic>
                </p:oleObj>
              </mc:Fallback>
            </mc:AlternateContent>
          </a:graphicData>
        </a:graphic>
      </p:graphicFrame>
      <p:graphicFrame>
        <p:nvGraphicFramePr>
          <p:cNvPr id="13" name="对象 12" title="">
            <a:hlinkClick action="ppaction://ole?verb="/>
          </p:cNvPr>
          <p:cNvGraphicFramePr>
            <a:graphicFrameLocks noChangeAspect="1"/>
          </p:cNvGraphicFramePr>
          <p:nvPr>
            <p:custDataLst>
              <p:tags r:id="rId6"/>
            </p:custDataLst>
          </p:nvPr>
        </p:nvGraphicFramePr>
        <p:xfrm>
          <a:off x="3816038" y="4264665"/>
          <a:ext cx="1140460" cy="937260"/>
        </p:xfrm>
        <a:graphic>
          <a:graphicData uri="http://schemas.openxmlformats.org/presentationml/2006/ole">
            <mc:AlternateContent>
              <mc:Choice xmlns:v="urn:schemas-microsoft-com:vml" Requires="v">
                <p:oleObj spid="_x0000_s1089" r:id="rId7" imgW="545465" imgH="457200" progId="Equation.KSEE3">
                  <p:embed/>
                </p:oleObj>
              </mc:Choice>
              <mc:Fallback>
                <p:oleObj r:id="rId7" imgW="545465" imgH="457200" progId="Equation.KSEE3">
                  <p:embed/>
                  <p:pic>
                    <p:nvPicPr>
                      <p:cNvPr id="0" name="OLE substitute image"/>
                      <p:cNvPicPr/>
                      <p:nvPr/>
                    </p:nvPicPr>
                    <p:blipFill>
                      <a:blip r:embed="rId8"/>
                      <a:stretch>
                        <a:fillRect/>
                      </a:stretch>
                    </p:blipFill>
                    <p:spPr>
                      <a:xfrm>
                        <a:off x="3816038" y="4264665"/>
                        <a:ext cx="1140460" cy="937260"/>
                      </a:xfrm>
                      <a:prstGeom prst="rect">
                        <a:avLst/>
                      </a:prstGeom>
                    </p:spPr>
                  </p:pic>
                </p:oleObj>
              </mc:Fallback>
            </mc:AlternateContent>
          </a:graphicData>
        </a:graphic>
      </p:graphicFrame>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linds(horizontal)">
                                      <p:cBhvr>
                                        <p:cTn id="10" dur="500"/>
                                        <p:tgtEl>
                                          <p:spTgt spid="6"/>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blinds(horizontal)">
                                      <p:cBhvr>
                                        <p:cTn id="1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nvSpPr>
        <p:spPr>
          <a:xfrm>
            <a:off x="755650" y="231775"/>
            <a:ext cx="5020310" cy="398780"/>
          </a:xfrm>
          <a:prstGeom prst="rect">
            <a:avLst/>
          </a:prstGeom>
        </p:spPr>
        <p:txBody>
          <a:bodyPr wrap="square">
            <a:sp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a:latin typeface="Arial" pitchFamily="34" charset="0"/>
                <a:ea typeface="微软雅黑" panose="020b0503020204020204" pitchFamily="34" charset="-122"/>
              </a:rPr>
              <a:t>专题</a:t>
            </a:r>
            <a:r>
              <a:rPr lang="en-US" altLang="zh-CN" sz="2000" b="1">
                <a:latin typeface="Arial" pitchFamily="34" charset="0"/>
                <a:ea typeface="微软雅黑" panose="020b0503020204020204" pitchFamily="34" charset="-122"/>
              </a:rPr>
              <a:t>7——</a:t>
            </a:r>
            <a:r>
              <a:rPr lang="zh-CN" altLang="en-US" sz="2000" b="1">
                <a:latin typeface="Arial" pitchFamily="34" charset="0"/>
                <a:ea typeface="微软雅黑" panose="020b0503020204020204" pitchFamily="34" charset="-122"/>
                <a:sym typeface="+mn-ea"/>
              </a:rPr>
              <a:t>一元二次不等式及其解法</a:t>
            </a:r>
            <a:endParaRPr lang="zh-CN" altLang="en-US" sz="2000" b="1">
              <a:latin typeface="Arial" pitchFamily="34" charset="0"/>
              <a:ea typeface="微软雅黑" panose="020b0503020204020204" pitchFamily="34" charset="-122"/>
            </a:endParaRPr>
          </a:p>
        </p:txBody>
      </p:sp>
      <p:graphicFrame>
        <p:nvGraphicFramePr>
          <p:cNvPr id="5" name="对象 4" title="">
            <a:hlinkClick action="ppaction://ole?verb="/>
          </p:cNvPr>
          <p:cNvGraphicFramePr>
            <a:graphicFrameLocks noChangeAspect="1"/>
          </p:cNvGraphicFramePr>
          <p:nvPr>
            <p:custDataLst>
              <p:tags r:id="rId2"/>
            </p:custDataLst>
          </p:nvPr>
        </p:nvGraphicFramePr>
        <p:xfrm>
          <a:off x="3383603" y="664215"/>
          <a:ext cx="1911350" cy="1718310"/>
        </p:xfrm>
        <a:graphic>
          <a:graphicData uri="http://schemas.openxmlformats.org/presentationml/2006/ole">
            <mc:AlternateContent>
              <mc:Choice xmlns:v="urn:schemas-microsoft-com:vml" Requires="v">
                <p:oleObj spid="_x0000_s1090" r:id="rId3" imgW="914400" imgH="838200" progId="Equation.KSEE3">
                  <p:embed/>
                </p:oleObj>
              </mc:Choice>
              <mc:Fallback>
                <p:oleObj r:id="rId3" imgW="914400" imgH="838200" progId="Equation.KSEE3">
                  <p:embed/>
                  <p:pic>
                    <p:nvPicPr>
                      <p:cNvPr id="0" name="OLE substitute image"/>
                      <p:cNvPicPr/>
                      <p:nvPr/>
                    </p:nvPicPr>
                    <p:blipFill>
                      <a:blip r:embed="rId4"/>
                      <a:stretch>
                        <a:fillRect/>
                      </a:stretch>
                    </p:blipFill>
                    <p:spPr>
                      <a:xfrm>
                        <a:off x="3383603" y="664215"/>
                        <a:ext cx="1911350" cy="1718310"/>
                      </a:xfrm>
                      <a:prstGeom prst="rect">
                        <a:avLst/>
                      </a:prstGeom>
                    </p:spPr>
                  </p:pic>
                </p:oleObj>
              </mc:Fallback>
            </mc:AlternateContent>
          </a:graphicData>
        </a:graphic>
      </p:graphicFrame>
      <p:sp>
        <p:nvSpPr>
          <p:cNvPr id="2" name="文本框 1" title=""/>
          <p:cNvSpPr txBox="1"/>
          <p:nvPr/>
        </p:nvSpPr>
        <p:spPr>
          <a:xfrm>
            <a:off x="179705" y="1203960"/>
            <a:ext cx="6391910" cy="5340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20000"/>
              </a:lnSpc>
            </a:pPr>
            <a:r>
              <a:rPr sz="2400">
                <a:solidFill>
                  <a:srgbClr val="FF0000"/>
                </a:solidFill>
                <a:latin typeface="Times New Roman" panose="02020603050405020304" charset="0"/>
                <a:ea typeface="黑体" panose="02010609060101010101" charset="-122"/>
                <a:cs typeface="Times New Roman" panose="02020603050405020304" charset="0"/>
                <a:sym typeface="+mn-ea"/>
              </a:rPr>
              <a:t>解法三：由韦达定理得</a:t>
            </a:r>
            <a:r>
              <a:rPr lang="en-US" sz="2400">
                <a:solidFill>
                  <a:srgbClr val="FF0000"/>
                </a:solidFill>
                <a:latin typeface="Times New Roman" panose="02020603050405020304" charset="0"/>
                <a:ea typeface="黑体" panose="02010609060101010101" charset="-122"/>
                <a:cs typeface="Times New Roman" panose="02020603050405020304" charset="0"/>
                <a:sym typeface="+mn-ea"/>
              </a:rPr>
              <a:t>                            </a:t>
            </a:r>
            <a:r>
              <a:rPr sz="2400">
                <a:solidFill>
                  <a:srgbClr val="FF0000"/>
                </a:solidFill>
                <a:latin typeface="Times New Roman" panose="02020603050405020304" charset="0"/>
                <a:ea typeface="黑体" panose="02010609060101010101" charset="-122"/>
                <a:cs typeface="Times New Roman" panose="02020603050405020304" charset="0"/>
                <a:sym typeface="+mn-ea"/>
              </a:rPr>
              <a:t>解得</a:t>
            </a:r>
            <a:endParaRPr lang="zh-CN" altLang="en-US" sz="2400">
              <a:solidFill>
                <a:srgbClr val="FF0000"/>
              </a:solidFill>
              <a:latin typeface="Times New Roman" panose="02020603050405020304" charset="0"/>
              <a:ea typeface="黑体" panose="02010609060101010101" charset="-122"/>
              <a:cs typeface="Times New Roman" panose="02020603050405020304" charset="0"/>
              <a:sym typeface="+mn-ea"/>
            </a:endParaRPr>
          </a:p>
        </p:txBody>
      </p:sp>
      <p:graphicFrame>
        <p:nvGraphicFramePr>
          <p:cNvPr id="13" name="对象 12" title="">
            <a:hlinkClick action="ppaction://ole?verb="/>
          </p:cNvPr>
          <p:cNvGraphicFramePr>
            <a:graphicFrameLocks noChangeAspect="1"/>
          </p:cNvGraphicFramePr>
          <p:nvPr>
            <p:custDataLst>
              <p:tags r:id="rId5"/>
            </p:custDataLst>
          </p:nvPr>
        </p:nvGraphicFramePr>
        <p:xfrm>
          <a:off x="6141408" y="1096015"/>
          <a:ext cx="1140460" cy="937260"/>
        </p:xfrm>
        <a:graphic>
          <a:graphicData uri="http://schemas.openxmlformats.org/presentationml/2006/ole">
            <mc:AlternateContent>
              <mc:Choice xmlns:v="urn:schemas-microsoft-com:vml" Requires="v">
                <p:oleObj spid="_x0000_s1091" r:id="rId6" imgW="545465" imgH="457200" progId="Equation.KSEE3">
                  <p:embed/>
                </p:oleObj>
              </mc:Choice>
              <mc:Fallback>
                <p:oleObj r:id="rId6" imgW="545465" imgH="457200" progId="Equation.KSEE3">
                  <p:embed/>
                  <p:pic>
                    <p:nvPicPr>
                      <p:cNvPr id="0" name="OLE substitute image"/>
                      <p:cNvPicPr/>
                      <p:nvPr/>
                    </p:nvPicPr>
                    <p:blipFill>
                      <a:blip r:embed="rId7"/>
                      <a:stretch>
                        <a:fillRect/>
                      </a:stretch>
                    </p:blipFill>
                    <p:spPr>
                      <a:xfrm>
                        <a:off x="6141408" y="1096015"/>
                        <a:ext cx="1140460" cy="937260"/>
                      </a:xfrm>
                      <a:prstGeom prst="rect">
                        <a:avLst/>
                      </a:prstGeom>
                    </p:spPr>
                  </p:pic>
                </p:oleObj>
              </mc:Fallback>
            </mc:AlternateContent>
          </a:graphicData>
        </a:graphic>
      </p:graphicFrame>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 presetClass="entr" presetSubtype="10" dur="50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blinds(horizontal)">
                                      <p:cBhvr>
                                        <p:cTn id="1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477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https://d.book118.com/158042131137006027</a:t>
            </a:r>
          </a:p>
        </p:txBody>
      </p:sp>
    </p:spTree>
  </p:cSld>
  <p:clrMapOvr>
    <a:masterClrMapping/>
  </p:clrMapOvr>
  <p:transition/>
  <p:timing/>
</p:sld>
</file>

<file path=ppt/tags/tag1.xml><?xml version="1.0" encoding="utf-8"?>
<p:tagLst xmlns:p="http://schemas.openxmlformats.org/presentationml/2006/main">
  <p:tag name="MH" val="20161022204519"/>
  <p:tag name="MH_LIBRARY" val="GRAPHIC"/>
  <p:tag name="MH_ORDER" val="TextBox 3"/>
</p:tagLst>
</file>

<file path=ppt/tags/tag2.xml><?xml version="1.0" encoding="utf-8"?>
<p:tagLst xmlns:p="http://schemas.openxmlformats.org/presentationml/2006/main">
  <p:tag name="ID" val="553512"/>
  <p:tag name="MH" val="20160830110146"/>
  <p:tag name="MH_LIBRARY" val="CONTENTS"/>
  <p:tag name="MH_ORDER" val="1"/>
  <p:tag name="MH_TYPE" val="ENTRY"/>
</p:tagLst>
</file>

<file path=ppt/tags/tag3.xml><?xml version="1.0" encoding="utf-8"?>
<p:tagLst xmlns:p="http://schemas.openxmlformats.org/presentationml/2006/main">
  <p:tag name="MH" val="20161022204519"/>
  <p:tag name="MH_LIBRARY" val="GRAPHIC"/>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 name="KSO_WM_UNIT_PLACING_PICTURE_USER_VIEWPORT" val="{&quot;height&quot;:1755,&quot;width&quot;:6465}"/>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46">
      <a:dk1>
        <a:sysClr val="windowText" lastClr="000000"/>
      </a:dk1>
      <a:lt1>
        <a:sysClr val="window" lastClr="FFFFFF"/>
      </a:lt1>
      <a:dk2>
        <a:srgbClr val="1F497D"/>
      </a:dk2>
      <a:lt2>
        <a:srgbClr val="EEECE1"/>
      </a:lt2>
      <a:accent1>
        <a:srgbClr val="0070C0"/>
      </a:accent1>
      <a:accent2>
        <a:srgbClr val="348BD0"/>
      </a:accent2>
      <a:accent3>
        <a:srgbClr val="1064C6"/>
      </a:accent3>
      <a:accent4>
        <a:srgbClr val="348BD0"/>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宋体</vt:lpstr>
      <vt:lpstr>微软雅黑</vt:lpstr>
      <vt:lpstr>思源黑体 CN Normal</vt:lpstr>
      <vt:lpstr>Times New Roman</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2024-09-06T00:28:58.036</cp:lastPrinted>
  <dcterms:created xsi:type="dcterms:W3CDTF">2024-09-05T16:28:58Z</dcterms:created>
  <dcterms:modified xsi:type="dcterms:W3CDTF">2024-09-05T16:29:00Z</dcterms:modified>
</cp:coreProperties>
</file>