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D2382-6AB6-4728-8BD6-DAA589F08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92348-19D4-4F11-9456-2049747DA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84C46-960E-4B88-A94B-394746155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F38B8-1719-42E9-BA93-1D0A017CF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E2645D-E688-4A6E-8089-0BB0E8DCC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95C051-FB1E-490E-9703-DED84E435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120F4A-6C73-4043-8DF7-16BC2117E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E0293-64A3-44D9-A612-7FDCFC26B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6C0DB-7F06-4CA6-8FCF-1F363F69C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95341-AFBF-4EC6-9341-E73DB8698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696EA-984E-488F-82C8-6F33A6ED9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4213203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从心理健康角度分析受挫事件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受挫事件概述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受挫事件概述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心理健康与受挫事件的关系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受挫事件的应对策略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受挫事件的干预措施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受挫事件的心理康复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受挫事件的预防措施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受挫事件概述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通过调整对挫折的认知，以更积极的方式理解和应对挫折。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认知重构包括改变对挫折的看法，重新评估其意义和价值，以及寻找挫折中的学习和成长机会。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71" r="2517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学会有效管理挫折引发的负面情绪，保持情绪稳定。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情绪调节技巧包括深呼吸、放松训练、积极心理暗示等，有助于缓解紧张和焦虑，保持冷静和乐观。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采取实际行动来应对和克服挫折。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行为应对包括制定计划、寻求帮助、采取适应性行为等，以有效应对挫折情境，逐步实现目标。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行为应对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利用社会网络提供的支持和资源来应对挫折。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社会支持包括与家人、朋友、专业人士等的交流和寻求帮助，分享感受和困惑，共同解决问题，减轻心理压力。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心理健康与受挫事件的关系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心理健康是指个体在心理、情感和社交方面的良好状态，能够适应环境、应对压力、发挥潜能，并保持良好的自我调节能力。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心理健康的人具备积极情绪、自我认知、社会适应、良好的人际关系和心理弹性等特质。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心理健康的定义与标准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受挫事件可能导致个体产生挫败感、失望、无助等负面情绪，引发焦虑和抑郁症状。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焦虑和抑郁情绪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心理创伤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自我评价降低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792" b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某些严重的受挫事件，如亲人过世、离婚、失业等，可能导致个体产生心理创伤，影响其心理健康。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受挫事件可能导致个体自我评价降低，产生自卑、自责等消极情绪，影响自信心。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受挫事件对心理健康的负面影响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02" b="1670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244" r="1024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心理健康的人具备心理韧性，能够从挫折中快速恢复，重新面对挑战。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心理韧性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心理健康的人倾向于采用积极的方式应对挫折，如寻求支持、解决问题、调整心态等。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积极应对方式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心理健康的人具备较好的情绪调节能力，能够有效地缓解焦虑、抑郁等负面情绪。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在应对挫折的过程中，心理健康的人能够从中获得成长，提升自我认知和应对能力。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自我成长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心理健康对受挫事件的应对与恢复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受挫事件的应对策略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通过适当的方式表达自己的情绪，如与亲友倾诉、写日记等，以减轻心理压力。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识别并接受自己的情绪，了解情绪产生的原因和影响。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学会控制和调节情绪，采取深呼吸、放松训练等方法来缓解负面情绪。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审视自己对受挫事件的看法和评价，识别消极的思维模式和偏见。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671" r="12671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改变消极的思维模式，以更积极、乐观的态度看待问题，重新评估事件的意义和价值。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认知调整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通过自我肯定、自我鼓励来增强自信心，提高应对挫折的能力。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认知重构策略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https://d.book118.com/158042132030006040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2024-09-18T10:54:26.136</cp:lastPrinted>
  <dcterms:created xsi:type="dcterms:W3CDTF">2024-09-18T02:54:26Z</dcterms:created>
  <dcterms:modified xsi:type="dcterms:W3CDTF">2024-09-18T02:54:28Z</dcterms:modified>
</cp:coreProperties>
</file>