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DACAB-1775-4C05-B6F8-09F69974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306E7-773C-4C8F-A6FE-78848953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035ED-A410-4540-A95F-3565F9DB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6AADF-7AC0-44AA-A309-7A42F0D3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82D1C-1EC7-444D-80A8-22F695E3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5E618-448E-46D0-AC52-75D07FE5E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CC3E5-B763-4421-8F30-6941395A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E98D4-2DB0-4A32-BED4-6FFCACA0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78F0C-8EF0-4D19-B124-AAFCBBBB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F2EA9-9336-4E6C-AD22-4F7EE4B9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D8FEF-D23E-436E-BD01-4D81067E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065" r:id="rId2"/>
    <p:sldLayoutId id="2147495066" r:id="rId3"/>
    <p:sldLayoutId id="2147495067" r:id="rId4"/>
    <p:sldLayoutId id="2147495068" r:id="rId5"/>
    <p:sldLayoutId id="2147495069" r:id="rId6"/>
    <p:sldLayoutId id="2147495070" r:id="rId7"/>
    <p:sldLayoutId id="2147495071" r:id="rId8"/>
    <p:sldLayoutId id="2147495072" r:id="rId9"/>
    <p:sldLayoutId id="2147495073" r:id="rId10"/>
    <p:sldLayoutId id="21474950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307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2023年管理系统工程师年度总结及下年工作展望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需要改进和提升的方面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总结和感谢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工作亮点和成果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完成项目和任务</a:t>
            </a:r>
            <a:endParaRPr lang="zh-CN" altLang="en-US"/>
          </a:p>
        </p:txBody>
      </p:sp>
      <p:sp>
        <p:nvSpPr>
          <p:cNvPr id="10488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完成了XX项目的需求调研、设计、开发和上线工作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参与了多个其他项目，包括OA系统升级、CRM系统优化等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独立承担了ZZ项目的需求分析和设计工作，并按时交付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协助团队完成了YY任务的进度控制和质量管理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57" name="直接连接符 3"/>
          <p:cNvCxnSpPr/>
          <p:nvPr>
            <p:custDataLst>
              <p:tags r:id="rId2"/>
            </p:custDataLst>
          </p:nvPr>
        </p:nvCxnSpPr>
        <p:spPr>
          <a:xfrm flipH="1">
            <a:off x="3197561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9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7015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61" name="直接连接符 7"/>
          <p:cNvCxnSpPr/>
          <p:nvPr>
            <p:custDataLst>
              <p:tags r:id="rId4"/>
            </p:custDataLst>
          </p:nvPr>
        </p:nvCxnSpPr>
        <p:spPr>
          <a:xfrm flipH="1">
            <a:off x="894274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44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659094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>
                <a:solidFill>
                  <a:schemeClr val="accent1"/>
                </a:solidFill>
              </a:rPr>
              <a:t>问题：客户需求不明确 解决方案：加强与客户的沟通，明确需求，确保项目符合客户期望</a:t>
            </a:r>
            <a:endParaRPr lang="zh-CN" altLang="en-US" sz="1300">
              <a:solidFill>
                <a:schemeClr val="accent1"/>
              </a:solidFill>
            </a:endParaRPr>
          </a:p>
        </p:txBody>
      </p:sp>
      <p:sp>
        <p:nvSpPr>
          <p:cNvPr id="1048946" name="正文"/>
          <p:cNvSpPr txBox="1"/>
          <p:nvPr>
            <p:custDataLst>
              <p:tags r:id="rId6"/>
            </p:custDataLst>
          </p:nvPr>
        </p:nvSpPr>
        <p:spPr>
          <a:xfrm>
            <a:off x="3659094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解决方案：加强与客户的沟通，明确需求，确保项目符合客户期望</a:t>
            </a:r>
            <a:endParaRPr lang="zh-CN" altLang="en-US">
              <a:sym typeface="+mn-ea"/>
            </a:endParaRPr>
          </a:p>
        </p:txBody>
      </p:sp>
      <p:sp>
        <p:nvSpPr>
          <p:cNvPr id="1048948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300882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75556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问题：团队协作不够紧密 解决方案：组织团队建设活动，加强团队成员之间的沟通与合作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8950" name="正文"/>
          <p:cNvSpPr txBox="1"/>
          <p:nvPr>
            <p:custDataLst>
              <p:tags r:id="rId8"/>
            </p:custDataLst>
          </p:nvPr>
        </p:nvSpPr>
        <p:spPr>
          <a:xfrm>
            <a:off x="9300882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解决方案：组织团队建设活动，加强团队成员之间的沟通与合作</a:t>
            </a:r>
            <a:endParaRPr lang="zh-CN" altLang="en-US">
              <a:sym typeface="+mn-ea"/>
            </a:endParaRPr>
          </a:p>
        </p:txBody>
      </p:sp>
      <p:sp>
        <p:nvSpPr>
          <p:cNvPr id="1048952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79988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75556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问题：技术难点难以解决 解决方案：寻求外部专家支持，加强内部培训，提高团队技术能力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8954" name="正文"/>
          <p:cNvSpPr txBox="1"/>
          <p:nvPr>
            <p:custDataLst>
              <p:tags r:id="rId10"/>
            </p:custDataLst>
          </p:nvPr>
        </p:nvSpPr>
        <p:spPr>
          <a:xfrm>
            <a:off x="6479988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解决方案：寻求外部专家支持，加强内部培训，提高团队技术能力</a:t>
            </a:r>
            <a:endParaRPr lang="zh-CN" altLang="en-US"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11"/>
            </p:custDataLst>
          </p:nvPr>
        </p:nvSpPr>
        <p:spPr>
          <a:xfrm>
            <a:off x="838200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解决方案：加强团队沟通，优化工作流程，提高工作效率</a:t>
            </a:r>
            <a:endParaRPr lang="zh-CN" altLang="en-US">
              <a:sym typeface="+mn-ea"/>
            </a:endParaRPr>
          </a:p>
        </p:txBody>
      </p:sp>
      <p:sp>
        <p:nvSpPr>
          <p:cNvPr id="1048958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38200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>
                <a:solidFill>
                  <a:schemeClr val="accent1"/>
                </a:solidFill>
              </a:rPr>
              <a:t>问题：项目进度延误 解决方案：加强团队沟通，优化工作流程，提高工作效率</a:t>
            </a:r>
            <a:endParaRPr lang="zh-CN" altLang="en-US" sz="130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89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团队合作：共同完成项目任务，提高工作效率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沟通交流：及时反馈问题，促进信息共享和经验交流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协作能力：有效配合，达成团队目标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沟通技巧：倾听、表达、反馈等方面的能力提升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个人成长和收获</a:t>
            </a:r>
            <a:endParaRPr lang="zh-CN" altLang="en-US"/>
          </a:p>
        </p:txBody>
      </p:sp>
      <p:sp>
        <p:nvSpPr>
          <p:cNvPr id="10490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技能提升：掌握了更多专业知识和技能，提高了工作效率和质量。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团队合作：与团队成员紧密合作，共同完成了多个项目，增强了团队凝聚力和协作能力。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解决问题的能力：在工作中遇到的问题能够迅速分析和解决，提高了解决问题的能力。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沟通能力：与同事、客户和领导之间的沟通更加顺畅，能够更好地表达自己的想法和意见。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工作亮点和成果</a:t>
            </a:r>
            <a:endParaRPr lang="zh-CN" altLang="en-US"/>
          </a:p>
        </p:txBody>
      </p:sp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创新点和突破性成果</a:t>
            </a:r>
            <a:endParaRPr lang="zh-CN" altLang="en-US"/>
          </a:p>
        </p:txBody>
      </p:sp>
      <p:sp>
        <p:nvSpPr>
          <p:cNvPr id="10491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成功开发出高效能管理系统，提升企业运营效率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提出并实施创新性解决方案，解决长期困扰企业的难题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在项目中发挥关键作用，推动团队取得突破性进展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创新性应用新技术，提升系统性能和稳定性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客户反馈和评价</a:t>
            </a:r>
            <a:endParaRPr lang="zh-CN" altLang="en-US"/>
          </a:p>
        </p:txBody>
      </p:sp>
      <p:sp>
        <p:nvSpPr>
          <p:cNvPr id="10491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客户满意度高，对产品和服务给予高度评价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客户反馈及时，为公司改进产品和服务提供了有力支持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客户忠诚度高，多次回购和推荐给其他客户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客户对产品和服务提出建设性意见，帮助公司不断优化和完善产品线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团队合作的最佳实践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高效沟通：团队成员之间保持及时、准确的信息传递，确保工作顺利进行。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明确分工：根据成员的特长和经验，合理分配任务，最大化发挥团队整体效能。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互相支持：在遇到困难和挑战时，团队成员能够相互支持和帮助，共同解决问题。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有效协作：通过有效的协作方式，如定期会议、共享文档等，提高团队工作效率。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个人技能提升和荣誉</a:t>
            </a:r>
            <a:endParaRPr lang="zh-CN" altLang="en-US"/>
          </a:p>
        </p:txBody>
      </p:sp>
      <p:sp>
        <p:nvSpPr>
          <p:cNvPr id="10493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获得了公司内部的技术竞赛一等奖，得到了领导和同事的认可。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熟练掌握了多种管理系统工具和技术，提高了工作效率和质量。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参与了多个重要项目的实施和管理，积累了丰富的经验。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在工作中不断学习和创新，提出了多项改进建议并被采纳。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下年工作展望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目标和计划</a:t>
            </a:r>
            <a:endParaRPr lang="zh-CN" altLang="en-US"/>
          </a:p>
        </p:txBody>
      </p:sp>
      <p:sp>
        <p:nvSpPr>
          <p:cNvPr id="10493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提升团队凝聚力，加强与其他部门的协作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提升个人技能，持续学习新技术和知识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参与更多的项目，提高自己的实践经验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优化工作流程，提高工作效率和质量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https://d.book118.com/158043073102006031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2023年管理系统工程师年度总结及下年工作展望</vt:lpstr>
      <vt:lpstr>目录</vt:lpstr>
      <vt:lpstr>2023年工作总结</vt:lpstr>
      <vt:lpstr>完成项目和任务</vt:lpstr>
      <vt:lpstr>遇到的问题和解决方案</vt:lpstr>
      <vt:lpstr>团队合作和沟通</vt:lpstr>
      <vt:lpstr>个人成长和收获</vt:lpstr>
      <vt:lpstr>工作亮点和成果</vt:lpstr>
      <vt:lpstr>创新点和突破性成果</vt:lpstr>
      <vt:lpstr>客户反馈和评价</vt:lpstr>
      <vt:lpstr>团队合作的最佳实践</vt:lpstr>
      <vt:lpstr>个人技能提升和荣誉</vt:lpstr>
      <vt:lpstr>下年工作展望</vt:lpstr>
      <vt:lpstr>目标和计划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2024-09-08T15:25:11.662</cp:lastPrinted>
  <dcterms:created xsi:type="dcterms:W3CDTF">2024-09-08T07:25:11Z</dcterms:created>
  <dcterms:modified xsi:type="dcterms:W3CDTF">2024-09-08T07:25:13Z</dcterms:modified>
</cp:coreProperties>
</file>