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5F9A8-4F2B-4DA3-A4AD-D8EF2F5BF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4F530-3D6F-421F-B3F6-BDD67B21B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B08ED-D6BF-434A-B548-1FEF992E2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917848-77E8-48B1-9D5E-AF0BDE03C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39DBA6-67CA-49F8-ADC4-9B86EA847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C59A04-D8EE-4DDE-99AB-20C8FFAC5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4A3575-AFA5-4EBF-90B3-7439B756A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F21C34-F77E-48A2-88B6-AC964355E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70544B-56E4-4421-B279-F4CFF2E16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C1AD87-983C-48FD-BAEA-847C93582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3C729-65EB-48F3-B7DB-FEFBBCEB7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4310506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儿童龋病和根尖周病护理课件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儿童龋病概述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儿童根尖周病概述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儿童龋病和根尖周病的预防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儿童龋病和根尖周病的治疗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儿童龋病和根尖周病的护理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儿童龋病和根尖周病护理的注意事项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儿童龋病概述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118" r="111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儿童龋病是一种常见的口腔疾病，是由于口腔内细菌与食物中的糖分或淀粉发生反应，产生酸性物质，导致牙齿硬组织脱矿溶解，形成龋洞。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儿童龋病多发于乳牙，发展迅速，早期无明显症状，容易错过最佳治疗时机。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主要原因是口腔内细菌与食物中的糖分或淀粉相互作用，产生酸性物质，导致牙齿脱矿溶解。其他原因包括口腔卫生不良、饮食结构不合理等。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口腔细菌在牙面粘附形成菌斑，菌斑中的细菌会利用食物中的糖分或淀粉产生酸性物质，长时间作用下导致牙齿硬组织脱矿溶解，形成龋洞。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儿童龋病早期无明显症状，随着病情发展，可能出现牙齿变色、龋洞形成、牙齿疼痛等症状。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医生通过观察牙齿表面和X光检查来确定龋病的程度和位置，以便制定合适的治疗计划。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儿童根尖周病概述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6147" r="2614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根尖周病是指发生在牙根尖周围组织的炎症性疾病，常继发于牙髓病。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根尖周病多发生于儿童和青少年，病程较长，治疗不当可影响恒牙的生长和萌出。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438" r="194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细菌感染、创伤、免疫因素等均可导致根尖周病的发生。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感染的牙髓组织释放的毒素可引起根尖周围组织的炎症反应，导致根尖周病的发生。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根尖周病的症状包括牙齿疼痛、咬合痛、牙龈肿胀等，严重时可出现发热、乏力等全身症状。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根据临床表现和口腔检查，结合X线片和牙髓活力测试等辅助检查手段可确诊根尖周病。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https://d.book118.com/158043105061006027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2024-09-05T07:59:32.428</cp:lastPrinted>
  <dcterms:created xsi:type="dcterms:W3CDTF">2024-09-04T23:59:32Z</dcterms:created>
  <dcterms:modified xsi:type="dcterms:W3CDTF">2024-09-04T23:59:34Z</dcterms:modified>
</cp:coreProperties>
</file>