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683E12-79C2-4D59-96E1-7C0DD656B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BA0276-DBB7-4FBB-9684-F1F5CDD67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69BB3C-1FE7-4EE8-AAEF-A1F5E0A87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A493BC-D4C0-4ACE-AE5C-C1D37A7C20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DB7A76-13C3-4332-8E05-E30947FE61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BAE648-1F22-4636-9A80-21C5B8EA45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73CC7B-9144-4660-9537-E5E7D22E2D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1A5EC8-82C2-47D8-AD99-65FB2FE50F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E36D6B-24AE-4680-82FC-0567395AA9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EC9CC3-18A2-47EC-BBB7-478FC9DE34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13D16-4593-4E5A-B628-D4620C1EE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4400104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《检索方法和技巧》ppt课件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检索基础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检索工具</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检索技巧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检索策略和技巧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实践操作</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检索基础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71" r="2387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223" r="2622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检索是一种信息查找行为，通过特定的方法或工具，从大量的数据、资料、文献中找出符合特定需求的信息。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检索定义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帮助用户快速定位到所需的信息，提高工作效率，解决实际问题。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检索目的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什么是检索</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决策支持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准确、及时的信息是做出正确决策的关键，而高效的检索能够提供这样的支持。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信息时代的需求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随着信息爆炸时代的来临，如何在海量的信息中快速找到所需内容变得尤为重要。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提高工作效率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有效的检索能够大大提高工作效率，减少无效的查找和筛选时间。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检索的重要性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信息组织与索引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通过合理地组织信息并建立索引，使用户能够通过关键词、主题等快速定位到相关信息。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匹配算法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检索系统通常使用匹配算法来判断输入的查询与存储的信息之间的相关性。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结果排序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检索结果会根据相关性和重要性进行排序，以帮助用户快速找到最相关的信息。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检索的原理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检索工具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776120" y="185031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1939991" y="2224546"/>
            <a:ext cx="2733221" cy="98487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如百度、谷歌等，涵盖了多个领域和主题，提供广泛的搜索结果。</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综合性检索工具</a:t>
            </a:r>
            <a:endParaRPr lang="en-US" sz="1100"/>
          </a:p>
        </p:txBody>
      </p:sp>
      <p:sp>
        <p:nvSpPr>
          <p:cNvPr id="11" name="AutoShape 11"/>
          <p:cNvSpPr/>
          <p:nvPr/>
        </p:nvSpPr>
        <p:spPr>
          <a:xfrm rot="16200000">
            <a:off x="8874284" y="3756025"/>
            <a:ext cx="246696" cy="256571"/>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5476375" y="1849873"/>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640019" y="2224546"/>
            <a:ext cx="2733675" cy="9296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如图书馆目录、学科目录等，按照分类体系组织信息，便于用户查找特定类别的资料。</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目录型检索工具</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3730156" y="4603200"/>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3893800"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如学术搜索引擎、专利数据库等，专注于特定领域或主题，提供更为精准和专业的搜索结果。</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专业性检索工具</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485508" y="460245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649152"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如Dogpile、Mamma等，通过调用多个搜索引擎的结果来提供更为全面的搜索结果。</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元搜索引擎</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检索工具的类型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百度</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中国最大的综合性搜索引擎，提供网页、图片、视频等多种搜索方式。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谷歌</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全球最大的搜索引擎，以强大的搜索算法和丰富的搜索结果著称。</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万方数据</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中国知名的学术搜索引擎，涵盖了学术论文、学位论文、专利等众多学术资源。</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维普资讯</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提供科技文献、产品样本、行业报告等各类专业文献的检索服务。</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常用检索工具介绍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检索工具的使用方法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关键词选择</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选择与主题相关的关键词进行搜索，注意关键词的同义词和相关词。</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限定条件</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通过限定条件如时间、地区、文件类型等来缩小搜索范围，提高搜索精度。</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高级搜索功能</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利用高级搜索功能，通过逻辑运算符（AND、OR、NOT）来组合关键词，实现更为精准的搜索。</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结果筛选</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根据搜索结果的相关度、时间、来源等因素进行筛选，找到最符合需求的资料。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检索技巧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https://d.book118.com/158044001044006030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2024-09-06T15:57:54.754</cp:lastPrinted>
  <dcterms:created xsi:type="dcterms:W3CDTF">2024-09-06T07:57:54Z</dcterms:created>
  <dcterms:modified xsi:type="dcterms:W3CDTF">2024-09-06T07:57:56Z</dcterms:modified>
</cp:coreProperties>
</file>