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BE6A8-3681-479A-BB80-A8594AAFF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45149-51E8-43D2-BB9F-469C116C7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11227-E543-47B5-AE54-4F70388C5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6FE3A-CE50-4A8F-8831-C6BD53C6A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6AC500-4184-4F9B-AE3B-A78243E0B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7DF965-C1CC-4B45-B420-2C7E7E700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10645D-2109-498A-8334-CCF94469E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94FDB-73C5-414C-ABFE-9E0C7FC81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A56BD-BB6E-416E-9196-0850E140F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13F4C-806F-4C4A-AC28-754B03417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08DC5-7DDD-437F-8C03-C8D4277AB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4507700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行为治疗大师官网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行为治疗大师简介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行为治疗大师服务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行为治疗大师团队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行为治疗大师案例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行为治疗大师荣誉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行为治疗大师联系方式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行为治疗大师简介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经过多年的发展，已成为全球领先的行为治疗服务提供商之一。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成立于2010年，由一群热衷于行为治疗的心理专家共同创立。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总部位于美国纽约，并在多个国家和地区设有分支机构。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公司使命与愿景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通过专业的行为治疗技术，帮助患者克服各种心理障碍，提高生活质量。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愿景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成为全球最受尊敬的行为治疗机构，为全人类心理健康事业做出贡献。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78" r="14478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208" b="14208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提供各种行为治疗服务，包括但不限于：焦虑症、抑郁症、强迫症、创伤后应激障碍等心理障碍的治疗。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提供培训和讲座，帮助专业人士提高行为治疗技能和知识。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提供专业的心理咨询和评估服务，帮助患者了解自己的心理状况，制定合适的治疗计划。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与其他医疗机构和组织合作，共同推进心理健康事业的发展。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行为治疗大师服务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729" b="2272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提供夫妻关系、恋爱关系等婚姻情感问题的咨询与指导。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婚姻情感咨询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针对青春期成长过程中的心理困惑、情绪波动等问题进行疏导和帮助。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青少年心理咨询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提供职场压力、人际关系等职场心理问题的咨询与解决方案。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职场心理辅导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针对焦虑症、抑郁症等神经症性心理问题进行专业咨询和治疗。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神经症性心理问题咨询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通过专业评估工具和方法，对个体心理健康状况进行全面评估。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人格评估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对个体的人格特点、性格倾向等进行评估，帮助了解自己的个性特征。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评估个体的能力水平、优势和不足，为职业发展提供参考依据。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评估个体在社会环境中的适应能力，帮助提高适应水平。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371" r="1237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973" r="1897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提供心理咨询师专业培训，提高心理咨询技能和理论素养。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帮助个体学习情绪调节的方法和技巧，提高情绪管理能力。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培养个体的人际交往能力，改善人际关系状况。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通过自我探索、自我认知等培训课程，促进个体自我成长和发展。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自我成长培训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针对处于心理危机状态的个体，提供紧急干预措施和心理支持。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心理危机干预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通过认知行为疗法技术，帮助个体调整不良认知模式，改善情绪和行为问题。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以人本主义理论为基础，关注个体内在需求和价值，促进个体自我实现和成长。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人本主义疗法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针对家庭关系问题，提供家庭治疗服务，改善家庭沟通和互动模式。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心理干预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行为治疗大师团队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763" b="77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专家团队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专家团队成员均具有丰富的行为治疗经验和深厚的理论基础，通过多年的实践和研究，积累了大量成功案例和经验。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专家团队成员定期参加国内外学术交流会议，关注最新的行为治疗研究成果和技术动态，不断提升自己的专业水平。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专家团队成员在行为治疗领域拥有广泛的影响力，曾发表过多篇学术论文和专著，为推动行为治疗的发展做出了重要贡献。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咨询师团队成员均具有心理学、社会工作等相关专业的背景和资质，具备丰富的咨询经验和技巧。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咨询师团队成员在行为治疗领域拥有深厚的理论基础和实践经验，能够针对不同情况制定个性化的咨询方案。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咨询师团队成员注重与客户的沟通和互动，关注客户的需求和反馈，提供专业、贴心、有效的咨询服务。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咨询师团队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https://d.book118.com/158045077001006025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2024-09-01T09:28:33.078</cp:lastPrinted>
  <dcterms:created xsi:type="dcterms:W3CDTF">2024-09-01T01:28:33Z</dcterms:created>
  <dcterms:modified xsi:type="dcterms:W3CDTF">2024-09-01T01:28:35Z</dcterms:modified>
</cp:coreProperties>
</file>