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EC1587-EABD-46EB-BE0B-9EDCABEEBD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495A80-761B-4088-82B1-97DA52FB6F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4BE962-2AC2-4A6A-89D0-92E69D7DD3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AA01AC-2E52-4C03-B72D-842CF106D0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DF7875D-DD5D-45A3-9010-10D11D9E18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37A3C3B-7063-491B-A766-E2C7FE6BEC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2B24F02-1FFE-438C-95C8-DC19079CE1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85A6D1-DD99-4590-92AB-277D8075D6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BD51C2-D112-4889-8C6B-A52890DF4B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5B0190-D544-4F4F-9E73-9DB032017D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A87A43-1BFA-4996-80AC-F788EB0977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8045134134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遗体化妆服务流程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服务介绍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服务准备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化妆服务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服务完成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服务介绍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364" r="17364"/>
          <a:stretch>
            <a:fillRect/>
          </a:stretch>
        </p:blipFill>
        <p:spPr>
          <a:xfrm>
            <a:off x="3466721" y="3854863"/>
            <a:ext cx="2566605" cy="2621472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8088" r="18088"/>
          <a:stretch>
            <a:fillRect/>
          </a:stretch>
        </p:blipFill>
        <p:spPr>
          <a:xfrm>
            <a:off x="6221730" y="1144815"/>
            <a:ext cx="2495455" cy="259355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7467" r="17467"/>
          <a:stretch>
            <a:fillRect/>
          </a:stretch>
        </p:blipFill>
        <p:spPr>
          <a:xfrm>
            <a:off x="8842439" y="3854863"/>
            <a:ext cx="2558510" cy="2621472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989" r="16989"/>
          <a:stretch>
            <a:fillRect/>
          </a:stretch>
        </p:blipFill>
        <p:spPr>
          <a:xfrm>
            <a:off x="791051" y="1144815"/>
            <a:ext cx="2621496" cy="264710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791051" y="3854863"/>
            <a:ext cx="2621496" cy="2621472"/>
            <a:chOff x="791051" y="3854863"/>
            <a:chExt cx="2621496" cy="2621472"/>
          </a:xfrm>
        </p:grpSpPr>
        <p:sp>
          <p:nvSpPr>
            <p:cNvPr id="7" name="AutoShape 7"/>
            <p:cNvSpPr/>
            <p:nvPr/>
          </p:nvSpPr>
          <p:spPr>
            <a:xfrm>
              <a:off x="791051" y="3854863"/>
              <a:ext cx="2621496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8" name="Connector 8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8842439" y="1144815"/>
            <a:ext cx="2558510" cy="2593557"/>
            <a:chOff x="8842439" y="1144815"/>
            <a:chExt cx="2558510" cy="2593557"/>
          </a:xfrm>
        </p:grpSpPr>
        <p:sp>
          <p:nvSpPr>
            <p:cNvPr id="10" name="AutoShape 10"/>
            <p:cNvSpPr/>
            <p:nvPr/>
          </p:nvSpPr>
          <p:spPr>
            <a:xfrm>
              <a:off x="8842439" y="1144815"/>
              <a:ext cx="255851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11" name="Connector 11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3521636" y="1144815"/>
            <a:ext cx="2511690" cy="2593557"/>
            <a:chOff x="3521636" y="1144815"/>
            <a:chExt cx="2511690" cy="2593557"/>
          </a:xfrm>
        </p:grpSpPr>
        <p:sp>
          <p:nvSpPr>
            <p:cNvPr id="13" name="AutoShape 13"/>
            <p:cNvSpPr/>
            <p:nvPr/>
          </p:nvSpPr>
          <p:spPr>
            <a:xfrm>
              <a:off x="3521636" y="1144815"/>
              <a:ext cx="251169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4270010" y="1499797"/>
            <a:ext cx="968121" cy="1047340"/>
          </a:xfrm>
          <a:custGeom>
            <a:rect l="l" t="t" r="r" b="b"/>
            <a:pathLst>
              <a:path w="312" h="303">
                <a:moveTo>
                  <a:pt x="244" y="0"/>
                </a:moveTo>
                <a:cubicBezTo>
                  <a:pt x="231" y="0"/>
                  <a:pt x="219" y="4"/>
                  <a:pt x="209" y="12"/>
                </a:cubicBezTo>
                <a:cubicBezTo>
                  <a:pt x="197" y="22"/>
                  <a:pt x="185" y="34"/>
                  <a:pt x="181" y="49"/>
                </a:cubicBezTo>
                <a:cubicBezTo>
                  <a:pt x="175" y="72"/>
                  <a:pt x="184" y="94"/>
                  <a:pt x="198" y="112"/>
                </a:cubicBezTo>
                <a:cubicBezTo>
                  <a:pt x="197" y="112"/>
                  <a:pt x="196" y="112"/>
                  <a:pt x="195" y="112"/>
                </a:cubicBezTo>
                <a:cubicBezTo>
                  <a:pt x="185" y="112"/>
                  <a:pt x="181" y="101"/>
                  <a:pt x="177" y="92"/>
                </a:cubicBezTo>
                <a:cubicBezTo>
                  <a:pt x="148" y="120"/>
                  <a:pt x="121" y="150"/>
                  <a:pt x="92" y="177"/>
                </a:cubicBezTo>
                <a:cubicBezTo>
                  <a:pt x="85" y="175"/>
                  <a:pt x="78" y="174"/>
                  <a:pt x="71" y="174"/>
                </a:cubicBezTo>
                <a:cubicBezTo>
                  <a:pt x="55" y="174"/>
                  <a:pt x="39" y="180"/>
                  <a:pt x="29" y="192"/>
                </a:cubicBezTo>
                <a:cubicBezTo>
                  <a:pt x="11" y="207"/>
                  <a:pt x="0" y="232"/>
                  <a:pt x="7" y="255"/>
                </a:cubicBezTo>
                <a:cubicBezTo>
                  <a:pt x="9" y="258"/>
                  <a:pt x="9" y="266"/>
                  <a:pt x="14" y="266"/>
                </a:cubicBezTo>
                <a:cubicBezTo>
                  <a:pt x="14" y="266"/>
                  <a:pt x="14" y="266"/>
                  <a:pt x="14" y="266"/>
                </a:cubicBezTo>
                <a:cubicBezTo>
                  <a:pt x="28" y="254"/>
                  <a:pt x="40" y="240"/>
                  <a:pt x="53" y="228"/>
                </a:cubicBezTo>
                <a:cubicBezTo>
                  <a:pt x="62" y="236"/>
                  <a:pt x="71" y="246"/>
                  <a:pt x="80" y="255"/>
                </a:cubicBezTo>
                <a:cubicBezTo>
                  <a:pt x="67" y="269"/>
                  <a:pt x="53" y="282"/>
                  <a:pt x="40" y="296"/>
                </a:cubicBezTo>
                <a:cubicBezTo>
                  <a:pt x="49" y="300"/>
                  <a:pt x="60" y="303"/>
                  <a:pt x="70" y="303"/>
                </a:cubicBezTo>
                <a:cubicBezTo>
                  <a:pt x="81" y="303"/>
                  <a:pt x="91" y="300"/>
                  <a:pt x="100" y="295"/>
                </a:cubicBezTo>
                <a:cubicBezTo>
                  <a:pt x="117" y="282"/>
                  <a:pt x="133" y="265"/>
                  <a:pt x="134" y="244"/>
                </a:cubicBezTo>
                <a:cubicBezTo>
                  <a:pt x="137" y="224"/>
                  <a:pt x="127" y="206"/>
                  <a:pt x="116" y="191"/>
                </a:cubicBezTo>
                <a:cubicBezTo>
                  <a:pt x="117" y="190"/>
                  <a:pt x="117" y="190"/>
                  <a:pt x="118" y="190"/>
                </a:cubicBezTo>
                <a:cubicBezTo>
                  <a:pt x="128" y="190"/>
                  <a:pt x="133" y="202"/>
                  <a:pt x="138" y="209"/>
                </a:cubicBezTo>
                <a:cubicBezTo>
                  <a:pt x="166" y="182"/>
                  <a:pt x="194" y="153"/>
                  <a:pt x="222" y="126"/>
                </a:cubicBezTo>
                <a:cubicBezTo>
                  <a:pt x="230" y="127"/>
                  <a:pt x="237" y="129"/>
                  <a:pt x="245" y="129"/>
                </a:cubicBezTo>
                <a:cubicBezTo>
                  <a:pt x="249" y="129"/>
                  <a:pt x="252" y="128"/>
                  <a:pt x="256" y="127"/>
                </a:cubicBezTo>
                <a:cubicBezTo>
                  <a:pt x="274" y="125"/>
                  <a:pt x="286" y="110"/>
                  <a:pt x="298" y="97"/>
                </a:cubicBezTo>
                <a:cubicBezTo>
                  <a:pt x="312" y="79"/>
                  <a:pt x="311" y="54"/>
                  <a:pt x="302" y="34"/>
                </a:cubicBezTo>
                <a:cubicBezTo>
                  <a:pt x="287" y="47"/>
                  <a:pt x="274" y="62"/>
                  <a:pt x="260" y="75"/>
                </a:cubicBezTo>
                <a:cubicBezTo>
                  <a:pt x="251" y="66"/>
                  <a:pt x="242" y="57"/>
                  <a:pt x="234" y="48"/>
                </a:cubicBezTo>
                <a:cubicBezTo>
                  <a:pt x="247" y="34"/>
                  <a:pt x="261" y="20"/>
                  <a:pt x="274" y="7"/>
                </a:cubicBezTo>
                <a:cubicBezTo>
                  <a:pt x="265" y="2"/>
                  <a:pt x="255" y="0"/>
                  <a:pt x="244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616000" y="2615731"/>
            <a:ext cx="2245023" cy="100698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随着社会观念的转变，越来越多的人开始重视对逝者的尊重和体面告别。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6158675" y="3854863"/>
            <a:ext cx="2558510" cy="2621472"/>
            <a:chOff x="6158675" y="3854863"/>
            <a:chExt cx="2558510" cy="2621472"/>
          </a:xfrm>
        </p:grpSpPr>
        <p:sp>
          <p:nvSpPr>
            <p:cNvPr id="17" name="AutoShape 17"/>
            <p:cNvSpPr/>
            <p:nvPr/>
          </p:nvSpPr>
          <p:spPr>
            <a:xfrm>
              <a:off x="6158675" y="3854863"/>
              <a:ext cx="2558510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6906577" y="4324921"/>
            <a:ext cx="1062610" cy="887826"/>
            <a:chOff x="6906577" y="4324921"/>
            <a:chExt cx="1062610" cy="887826"/>
          </a:xfrm>
        </p:grpSpPr>
        <p:sp>
          <p:nvSpPr>
            <p:cNvPr id="19" name="Freeform 19"/>
            <p:cNvSpPr/>
            <p:nvPr/>
          </p:nvSpPr>
          <p:spPr>
            <a:xfrm>
              <a:off x="6906577" y="4602766"/>
              <a:ext cx="832294" cy="609981"/>
            </a:xfrm>
            <a:custGeom>
              <a:rect l="l" t="t" r="r" b="b"/>
              <a:pathLst>
                <a:path w="4433135" h="3249065">
                  <a:moveTo>
                    <a:pt x="1383752" y="867104"/>
                  </a:moveTo>
                  <a:cubicBezTo>
                    <a:pt x="1340842" y="867128"/>
                    <a:pt x="1298245" y="867404"/>
                    <a:pt x="1258108" y="868142"/>
                  </a:cubicBezTo>
                  <a:cubicBezTo>
                    <a:pt x="1226200" y="868728"/>
                    <a:pt x="1200798" y="897345"/>
                    <a:pt x="1210263" y="944893"/>
                  </a:cubicBezTo>
                  <a:cubicBezTo>
                    <a:pt x="1255501" y="1172141"/>
                    <a:pt x="1399244" y="1917234"/>
                    <a:pt x="1459057" y="2196531"/>
                  </a:cubicBezTo>
                  <a:cubicBezTo>
                    <a:pt x="1517533" y="2469589"/>
                    <a:pt x="1583985" y="2577827"/>
                    <a:pt x="1733368" y="2583239"/>
                  </a:cubicBezTo>
                  <a:cubicBezTo>
                    <a:pt x="1882751" y="2588652"/>
                    <a:pt x="1965151" y="2586683"/>
                    <a:pt x="2049146" y="2583239"/>
                  </a:cubicBezTo>
                  <a:cubicBezTo>
                    <a:pt x="2114849" y="2580546"/>
                    <a:pt x="2126761" y="2578319"/>
                    <a:pt x="2103371" y="2456304"/>
                  </a:cubicBezTo>
                  <a:cubicBezTo>
                    <a:pt x="2054855" y="2203216"/>
                    <a:pt x="1887410" y="1326877"/>
                    <a:pt x="1832248" y="1054116"/>
                  </a:cubicBezTo>
                  <a:cubicBezTo>
                    <a:pt x="1820648" y="996757"/>
                    <a:pt x="1822680" y="866667"/>
                    <a:pt x="1720610" y="868142"/>
                  </a:cubicBezTo>
                  <a:cubicBezTo>
                    <a:pt x="1669576" y="868880"/>
                    <a:pt x="1594087" y="868142"/>
                    <a:pt x="1511289" y="867589"/>
                  </a:cubicBezTo>
                  <a:cubicBezTo>
                    <a:pt x="1469890" y="867313"/>
                    <a:pt x="1426663" y="867082"/>
                    <a:pt x="1383752" y="867104"/>
                  </a:cubicBezTo>
                  <a:close/>
                  <a:moveTo>
                    <a:pt x="146071" y="0"/>
                  </a:moveTo>
                  <a:lnTo>
                    <a:pt x="882914" y="0"/>
                  </a:lnTo>
                  <a:lnTo>
                    <a:pt x="880954" y="74488"/>
                  </a:lnTo>
                  <a:cubicBezTo>
                    <a:pt x="891949" y="230061"/>
                    <a:pt x="977510" y="377571"/>
                    <a:pt x="1122741" y="461420"/>
                  </a:cubicBezTo>
                  <a:cubicBezTo>
                    <a:pt x="1355110" y="595579"/>
                    <a:pt x="1652240" y="515962"/>
                    <a:pt x="1786399" y="283593"/>
                  </a:cubicBezTo>
                  <a:lnTo>
                    <a:pt x="1950131" y="0"/>
                  </a:lnTo>
                  <a:lnTo>
                    <a:pt x="2992123" y="0"/>
                  </a:lnTo>
                  <a:lnTo>
                    <a:pt x="2975391" y="34734"/>
                  </a:lnTo>
                  <a:cubicBezTo>
                    <a:pt x="2896672" y="220847"/>
                    <a:pt x="2853142" y="425466"/>
                    <a:pt x="2853142" y="640253"/>
                  </a:cubicBezTo>
                  <a:cubicBezTo>
                    <a:pt x="2853142" y="693950"/>
                    <a:pt x="2855863" y="747011"/>
                    <a:pt x="2861174" y="799307"/>
                  </a:cubicBezTo>
                  <a:lnTo>
                    <a:pt x="2870542" y="860687"/>
                  </a:lnTo>
                  <a:lnTo>
                    <a:pt x="2849298" y="859746"/>
                  </a:lnTo>
                  <a:cubicBezTo>
                    <a:pt x="2785069" y="857540"/>
                    <a:pt x="2699546" y="856201"/>
                    <a:pt x="2617108" y="855875"/>
                  </a:cubicBezTo>
                  <a:cubicBezTo>
                    <a:pt x="2580470" y="855730"/>
                    <a:pt x="2544440" y="855786"/>
                    <a:pt x="2511161" y="856055"/>
                  </a:cubicBezTo>
                  <a:cubicBezTo>
                    <a:pt x="2466789" y="856415"/>
                    <a:pt x="2427307" y="857152"/>
                    <a:pt x="2397787" y="858300"/>
                  </a:cubicBezTo>
                  <a:cubicBezTo>
                    <a:pt x="2279708" y="862892"/>
                    <a:pt x="2261098" y="953733"/>
                    <a:pt x="2267900" y="1007867"/>
                  </a:cubicBezTo>
                  <a:cubicBezTo>
                    <a:pt x="2330617" y="1506995"/>
                    <a:pt x="2441738" y="2400541"/>
                    <a:pt x="2452890" y="2491724"/>
                  </a:cubicBezTo>
                  <a:cubicBezTo>
                    <a:pt x="2464042" y="2582907"/>
                    <a:pt x="2468634" y="2577660"/>
                    <a:pt x="2523737" y="2594059"/>
                  </a:cubicBezTo>
                  <a:lnTo>
                    <a:pt x="2783511" y="2590123"/>
                  </a:lnTo>
                  <a:cubicBezTo>
                    <a:pt x="2840561" y="2589259"/>
                    <a:pt x="2834023" y="2573068"/>
                    <a:pt x="2846486" y="2479916"/>
                  </a:cubicBezTo>
                  <a:cubicBezTo>
                    <a:pt x="2855055" y="2415875"/>
                    <a:pt x="2930735" y="1783074"/>
                    <a:pt x="2980514" y="1369603"/>
                  </a:cubicBezTo>
                  <a:lnTo>
                    <a:pt x="2991426" y="1279059"/>
                  </a:lnTo>
                  <a:lnTo>
                    <a:pt x="3040898" y="1381756"/>
                  </a:lnTo>
                  <a:cubicBezTo>
                    <a:pt x="3112742" y="1514009"/>
                    <a:pt x="3203207" y="1634678"/>
                    <a:pt x="3308774" y="1740245"/>
                  </a:cubicBezTo>
                  <a:lnTo>
                    <a:pt x="3336412" y="1765365"/>
                  </a:lnTo>
                  <a:lnTo>
                    <a:pt x="3296438" y="1973342"/>
                  </a:lnTo>
                  <a:cubicBezTo>
                    <a:pt x="3256989" y="2178844"/>
                    <a:pt x="3222071" y="2361396"/>
                    <a:pt x="3203877" y="2456304"/>
                  </a:cubicBezTo>
                  <a:cubicBezTo>
                    <a:pt x="3180486" y="2578319"/>
                    <a:pt x="3192398" y="2580546"/>
                    <a:pt x="3258102" y="2583239"/>
                  </a:cubicBezTo>
                  <a:cubicBezTo>
                    <a:pt x="3342096" y="2586683"/>
                    <a:pt x="3424497" y="2588652"/>
                    <a:pt x="3573880" y="2583239"/>
                  </a:cubicBezTo>
                  <a:cubicBezTo>
                    <a:pt x="3723264" y="2577827"/>
                    <a:pt x="3789714" y="2469589"/>
                    <a:pt x="3848192" y="2196531"/>
                  </a:cubicBezTo>
                  <a:cubicBezTo>
                    <a:pt x="3851930" y="2179075"/>
                    <a:pt x="3855996" y="2159800"/>
                    <a:pt x="3860345" y="2138945"/>
                  </a:cubicBezTo>
                  <a:lnTo>
                    <a:pt x="3868876" y="2097649"/>
                  </a:lnTo>
                  <a:lnTo>
                    <a:pt x="3946171" y="2125939"/>
                  </a:lnTo>
                  <a:cubicBezTo>
                    <a:pt x="4092305" y="2171392"/>
                    <a:pt x="4247676" y="2195877"/>
                    <a:pt x="4408766" y="2195877"/>
                  </a:cubicBezTo>
                  <a:lnTo>
                    <a:pt x="4433135" y="2194647"/>
                  </a:lnTo>
                  <a:lnTo>
                    <a:pt x="4229977" y="2999465"/>
                  </a:lnTo>
                  <a:cubicBezTo>
                    <a:pt x="4192585" y="3135255"/>
                    <a:pt x="4084504" y="3248248"/>
                    <a:pt x="3976107" y="3247430"/>
                  </a:cubicBezTo>
                  <a:cubicBezTo>
                    <a:pt x="3103632" y="3240841"/>
                    <a:pt x="1474260" y="3253335"/>
                    <a:pt x="1337046" y="3247430"/>
                  </a:cubicBezTo>
                  <a:cubicBezTo>
                    <a:pt x="1199831" y="3241526"/>
                    <a:pt x="1075123" y="3182143"/>
                    <a:pt x="1035944" y="3023080"/>
                  </a:cubicBezTo>
                  <a:cubicBezTo>
                    <a:pt x="943259" y="2646780"/>
                    <a:pt x="638350" y="1461446"/>
                    <a:pt x="507540" y="904676"/>
                  </a:cubicBezTo>
                  <a:lnTo>
                    <a:pt x="501007" y="876408"/>
                  </a:lnTo>
                  <a:lnTo>
                    <a:pt x="146071" y="876408"/>
                  </a:lnTo>
                  <a:cubicBezTo>
                    <a:pt x="65398" y="876408"/>
                    <a:pt x="0" y="811010"/>
                    <a:pt x="0" y="730337"/>
                  </a:cubicBezTo>
                  <a:lnTo>
                    <a:pt x="0" y="146071"/>
                  </a:lnTo>
                  <a:cubicBezTo>
                    <a:pt x="0" y="65398"/>
                    <a:pt x="65398" y="0"/>
                    <a:pt x="14607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 rot="18000000">
              <a:off x="7035165" y="4412837"/>
              <a:ext cx="403955" cy="124778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 rot="3600000" flipH="1">
              <a:off x="7446073" y="4324921"/>
              <a:ext cx="200978" cy="124778"/>
            </a:xfrm>
            <a:custGeom>
              <a:rect l="l" t="t" r="r" b="b"/>
              <a:pathLst>
                <a:path w="1070472" h="664814">
                  <a:moveTo>
                    <a:pt x="1013702" y="146555"/>
                  </a:moveTo>
                  <a:cubicBezTo>
                    <a:pt x="953966" y="58134"/>
                    <a:pt x="852804" y="0"/>
                    <a:pt x="738065" y="0"/>
                  </a:cubicBezTo>
                  <a:lnTo>
                    <a:pt x="0" y="0"/>
                  </a:lnTo>
                  <a:lnTo>
                    <a:pt x="4980" y="17857"/>
                  </a:lnTo>
                  <a:cubicBezTo>
                    <a:pt x="49918" y="216899"/>
                    <a:pt x="54365" y="420356"/>
                    <a:pt x="21373" y="616834"/>
                  </a:cubicBezTo>
                  <a:lnTo>
                    <a:pt x="10941" y="664814"/>
                  </a:lnTo>
                  <a:lnTo>
                    <a:pt x="738065" y="664814"/>
                  </a:lnTo>
                  <a:cubicBezTo>
                    <a:pt x="921648" y="664814"/>
                    <a:pt x="1070472" y="515990"/>
                    <a:pt x="1070472" y="332407"/>
                  </a:cubicBezTo>
                  <a:cubicBezTo>
                    <a:pt x="1070472" y="263563"/>
                    <a:pt x="1049544" y="199608"/>
                    <a:pt x="1013702" y="14655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7499509" y="4488180"/>
              <a:ext cx="469678" cy="469678"/>
            </a:xfrm>
            <a:custGeom>
              <a:rect l="l" t="t" r="r" b="b"/>
              <a:pathLst>
                <a:path w="2501616" h="2501616">
                  <a:moveTo>
                    <a:pt x="1250808" y="432015"/>
                  </a:moveTo>
                  <a:cubicBezTo>
                    <a:pt x="1142318" y="432015"/>
                    <a:pt x="1054370" y="519963"/>
                    <a:pt x="1054370" y="628453"/>
                  </a:cubicBezTo>
                  <a:lnTo>
                    <a:pt x="1054370" y="1086456"/>
                  </a:lnTo>
                  <a:lnTo>
                    <a:pt x="628453" y="1086456"/>
                  </a:lnTo>
                  <a:cubicBezTo>
                    <a:pt x="519963" y="1086456"/>
                    <a:pt x="432015" y="1174404"/>
                    <a:pt x="432015" y="1282894"/>
                  </a:cubicBezTo>
                  <a:cubicBezTo>
                    <a:pt x="432015" y="1391384"/>
                    <a:pt x="519963" y="1479332"/>
                    <a:pt x="628453" y="1479332"/>
                  </a:cubicBezTo>
                  <a:lnTo>
                    <a:pt x="1054370" y="1479332"/>
                  </a:lnTo>
                  <a:lnTo>
                    <a:pt x="1054370" y="1873163"/>
                  </a:lnTo>
                  <a:cubicBezTo>
                    <a:pt x="1054370" y="1981653"/>
                    <a:pt x="1142318" y="2069601"/>
                    <a:pt x="1250808" y="2069601"/>
                  </a:cubicBezTo>
                  <a:cubicBezTo>
                    <a:pt x="1359298" y="2069601"/>
                    <a:pt x="1447246" y="1981653"/>
                    <a:pt x="1447246" y="1873163"/>
                  </a:cubicBezTo>
                  <a:lnTo>
                    <a:pt x="1447246" y="1479332"/>
                  </a:lnTo>
                  <a:lnTo>
                    <a:pt x="1873163" y="1479332"/>
                  </a:lnTo>
                  <a:cubicBezTo>
                    <a:pt x="1981653" y="1479332"/>
                    <a:pt x="2069601" y="1391384"/>
                    <a:pt x="2069601" y="1282894"/>
                  </a:cubicBezTo>
                  <a:cubicBezTo>
                    <a:pt x="2069601" y="1174404"/>
                    <a:pt x="1981653" y="1086456"/>
                    <a:pt x="1873163" y="1086456"/>
                  </a:cubicBezTo>
                  <a:lnTo>
                    <a:pt x="1447246" y="1086456"/>
                  </a:lnTo>
                  <a:lnTo>
                    <a:pt x="1447246" y="628453"/>
                  </a:lnTo>
                  <a:cubicBezTo>
                    <a:pt x="1447246" y="519963"/>
                    <a:pt x="1359298" y="432015"/>
                    <a:pt x="1250808" y="432015"/>
                  </a:cubicBezTo>
                  <a:close/>
                  <a:moveTo>
                    <a:pt x="1250808" y="0"/>
                  </a:moveTo>
                  <a:cubicBezTo>
                    <a:pt x="1941610" y="0"/>
                    <a:pt x="2501616" y="560006"/>
                    <a:pt x="2501616" y="1250808"/>
                  </a:cubicBezTo>
                  <a:cubicBezTo>
                    <a:pt x="2501616" y="1941610"/>
                    <a:pt x="1941610" y="2501616"/>
                    <a:pt x="1250808" y="2501616"/>
                  </a:cubicBezTo>
                  <a:cubicBezTo>
                    <a:pt x="560006" y="2501616"/>
                    <a:pt x="0" y="1941610"/>
                    <a:pt x="0" y="1250808"/>
                  </a:cubicBezTo>
                  <a:cubicBezTo>
                    <a:pt x="0" y="560006"/>
                    <a:pt x="560006" y="0"/>
                    <a:pt x="125080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6221730" y="5263039"/>
            <a:ext cx="2432304" cy="886682"/>
            <a:chOff x="6221730" y="5263039"/>
            <a:chExt cx="2432304" cy="886682"/>
          </a:xfrm>
        </p:grpSpPr>
        <p:sp>
          <p:nvSpPr>
            <p:cNvPr id="24" name="AutoShape 24"/>
            <p:cNvSpPr/>
            <p:nvPr/>
          </p:nvSpPr>
          <p:spPr>
            <a:xfrm>
              <a:off x="6221730" y="5263039"/>
              <a:ext cx="2432304" cy="886682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defRPr/>
              </a:pPr>
              <a:r>
                <a:rPr lang="en-US" sz="12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遗体化妆服务是为了满足家属对逝者美丽、庄重、尊严的需求而提供的专业服务。</a:t>
              </a:r>
              <a:endParaRPr lang="en-US" sz="1100"/>
            </a:p>
          </p:txBody>
        </p:sp>
      </p:grpSp>
      <p:sp>
        <p:nvSpPr>
          <p:cNvPr id="25" name="TextBox 25"/>
          <p:cNvSpPr txBox="1"/>
          <p:nvPr/>
        </p:nvSpPr>
        <p:spPr>
          <a:xfrm>
            <a:off x="1224547" y="4767454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26" name="Connector 26"/>
          <p:cNvCxnSpPr/>
          <p:nvPr/>
        </p:nvCxnSpPr>
        <p:spPr>
          <a:xfrm>
            <a:off x="1224547" y="5563744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  <a:headEnd type="none"/>
            <a:tailEnd type="triangle"/>
          </a:ln>
        </p:spPr>
      </p:cxnSp>
      <p:sp>
        <p:nvSpPr>
          <p:cNvPr id="27" name="TextBox 27"/>
          <p:cNvSpPr txBox="1"/>
          <p:nvPr/>
        </p:nvSpPr>
        <p:spPr>
          <a:xfrm>
            <a:off x="9245632" y="1986534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28" name="Connector 28"/>
          <p:cNvCxnSpPr/>
          <p:nvPr/>
        </p:nvCxnSpPr>
        <p:spPr>
          <a:xfrm>
            <a:off x="9245632" y="2813837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  <a:headEnd type="none"/>
            <a:tailEnd type="triangle"/>
          </a:ln>
        </p:spPr>
      </p:cxn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7497384" y="2173262"/>
            <a:ext cx="3857054" cy="652748"/>
            <a:chOff x="7497384" y="2173262"/>
            <a:chExt cx="3857054" cy="652748"/>
          </a:xfrm>
        </p:grpSpPr>
        <p:sp>
          <p:nvSpPr>
            <p:cNvPr id="3" name="AutoShape 3"/>
            <p:cNvSpPr/>
            <p:nvPr/>
          </p:nvSpPr>
          <p:spPr>
            <a:xfrm>
              <a:off x="7497384" y="2173262"/>
              <a:ext cx="3857054" cy="652748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defRPr/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还原逝者生前的容貌，使其容颜更加美丽、自然。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6683187" y="2173262"/>
            <a:ext cx="652748" cy="652748"/>
            <a:chOff x="6683187" y="2173262"/>
            <a:chExt cx="652748" cy="652748"/>
          </a:xfrm>
        </p:grpSpPr>
        <p:sp>
          <p:nvSpPr>
            <p:cNvPr id="5" name="AutoShape 5"/>
            <p:cNvSpPr/>
            <p:nvPr/>
          </p:nvSpPr>
          <p:spPr>
            <a:xfrm>
              <a:off x="6683187" y="2173262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6816347" y="2303755"/>
            <a:ext cx="386524" cy="391763"/>
            <a:chOff x="6816347" y="2303755"/>
            <a:chExt cx="386524" cy="391763"/>
          </a:xfrm>
        </p:grpSpPr>
        <p:sp>
          <p:nvSpPr>
            <p:cNvPr id="7" name="Freeform 7"/>
            <p:cNvSpPr/>
            <p:nvPr/>
          </p:nvSpPr>
          <p:spPr>
            <a:xfrm>
              <a:off x="6822919" y="2564454"/>
              <a:ext cx="132397" cy="125730"/>
            </a:xfrm>
            <a:custGeom>
              <a:rect l="l" t="t" r="r" b="b"/>
              <a:pathLst>
                <a:path w="100" h="95">
                  <a:moveTo>
                    <a:pt x="14" y="95"/>
                  </a:moveTo>
                  <a:lnTo>
                    <a:pt x="0" y="80"/>
                  </a:lnTo>
                  <a:lnTo>
                    <a:pt x="85" y="0"/>
                  </a:lnTo>
                  <a:lnTo>
                    <a:pt x="100" y="14"/>
                  </a:lnTo>
                  <a:lnTo>
                    <a:pt x="14" y="9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19598" y="2498255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995036" y="2303755"/>
              <a:ext cx="207835" cy="207835"/>
            </a:xfrm>
            <a:custGeom>
              <a:rect l="l" t="t" r="r" b="b"/>
              <a:pathLst>
                <a:path w="66" h="66">
                  <a:moveTo>
                    <a:pt x="32" y="66"/>
                  </a:moveTo>
                  <a:cubicBezTo>
                    <a:pt x="23" y="66"/>
                    <a:pt x="15" y="63"/>
                    <a:pt x="9" y="57"/>
                  </a:cubicBezTo>
                  <a:cubicBezTo>
                    <a:pt x="3" y="51"/>
                    <a:pt x="0" y="43"/>
                    <a:pt x="0" y="34"/>
                  </a:cubicBezTo>
                  <a:cubicBezTo>
                    <a:pt x="0" y="25"/>
                    <a:pt x="3" y="17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66" y="46"/>
                    <a:pt x="66" y="46"/>
                    <a:pt x="66" y="46"/>
                  </a:cubicBezTo>
                  <a:cubicBezTo>
                    <a:pt x="55" y="57"/>
                    <a:pt x="55" y="57"/>
                    <a:pt x="55" y="57"/>
                  </a:cubicBezTo>
                  <a:cubicBezTo>
                    <a:pt x="49" y="63"/>
                    <a:pt x="41" y="66"/>
                    <a:pt x="32" y="66"/>
                  </a:cubicBezTo>
                  <a:moveTo>
                    <a:pt x="20" y="12"/>
                  </a:moveTo>
                  <a:cubicBezTo>
                    <a:pt x="15" y="17"/>
                    <a:pt x="15" y="17"/>
                    <a:pt x="15" y="17"/>
                  </a:cubicBezTo>
                  <a:cubicBezTo>
                    <a:pt x="10" y="22"/>
                    <a:pt x="8" y="28"/>
                    <a:pt x="8" y="34"/>
                  </a:cubicBezTo>
                  <a:cubicBezTo>
                    <a:pt x="8" y="40"/>
                    <a:pt x="10" y="46"/>
                    <a:pt x="15" y="51"/>
                  </a:cubicBezTo>
                  <a:cubicBezTo>
                    <a:pt x="20" y="56"/>
                    <a:pt x="26" y="58"/>
                    <a:pt x="32" y="58"/>
                  </a:cubicBezTo>
                  <a:cubicBezTo>
                    <a:pt x="38" y="58"/>
                    <a:pt x="44" y="56"/>
                    <a:pt x="49" y="51"/>
                  </a:cubicBezTo>
                  <a:cubicBezTo>
                    <a:pt x="54" y="46"/>
                    <a:pt x="54" y="46"/>
                    <a:pt x="54" y="46"/>
                  </a:cubicBezTo>
                  <a:lnTo>
                    <a:pt x="20" y="1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816347" y="2385765"/>
              <a:ext cx="304419" cy="309753"/>
            </a:xfrm>
            <a:custGeom>
              <a:rect l="l" t="t" r="r" b="b"/>
              <a:pathLst>
                <a:path w="230" h="234">
                  <a:moveTo>
                    <a:pt x="0" y="234"/>
                  </a:moveTo>
                  <a:lnTo>
                    <a:pt x="22" y="49"/>
                  </a:lnTo>
                  <a:lnTo>
                    <a:pt x="112" y="0"/>
                  </a:lnTo>
                  <a:lnTo>
                    <a:pt x="121" y="16"/>
                  </a:lnTo>
                  <a:lnTo>
                    <a:pt x="41" y="61"/>
                  </a:lnTo>
                  <a:lnTo>
                    <a:pt x="24" y="211"/>
                  </a:lnTo>
                  <a:lnTo>
                    <a:pt x="185" y="180"/>
                  </a:lnTo>
                  <a:lnTo>
                    <a:pt x="211" y="111"/>
                  </a:lnTo>
                  <a:lnTo>
                    <a:pt x="230" y="116"/>
                  </a:lnTo>
                  <a:lnTo>
                    <a:pt x="199" y="199"/>
                  </a:lnTo>
                  <a:lnTo>
                    <a:pt x="0" y="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683187" y="3294307"/>
            <a:ext cx="652748" cy="652748"/>
            <a:chOff x="6683187" y="3294307"/>
            <a:chExt cx="652748" cy="652748"/>
          </a:xfrm>
        </p:grpSpPr>
        <p:sp>
          <p:nvSpPr>
            <p:cNvPr id="12" name="AutoShape 12"/>
            <p:cNvSpPr/>
            <p:nvPr/>
          </p:nvSpPr>
          <p:spPr>
            <a:xfrm>
              <a:off x="6683187" y="3294307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6811680" y="3422847"/>
            <a:ext cx="395764" cy="395668"/>
            <a:chOff x="6811680" y="3422847"/>
            <a:chExt cx="395764" cy="395668"/>
          </a:xfrm>
        </p:grpSpPr>
        <p:sp>
          <p:nvSpPr>
            <p:cNvPr id="14" name="Freeform 14"/>
            <p:cNvSpPr/>
            <p:nvPr/>
          </p:nvSpPr>
          <p:spPr>
            <a:xfrm>
              <a:off x="6859305" y="3655733"/>
              <a:ext cx="300419" cy="162782"/>
            </a:xfrm>
            <a:custGeom>
              <a:rect l="l" t="t" r="r" b="b"/>
              <a:pathLst>
                <a:path w="226" h="123">
                  <a:moveTo>
                    <a:pt x="227" y="123"/>
                  </a:moveTo>
                  <a:lnTo>
                    <a:pt x="0" y="123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04"/>
                  </a:lnTo>
                  <a:lnTo>
                    <a:pt x="208" y="104"/>
                  </a:lnTo>
                  <a:lnTo>
                    <a:pt x="208" y="0"/>
                  </a:lnTo>
                  <a:lnTo>
                    <a:pt x="227" y="0"/>
                  </a:lnTo>
                  <a:lnTo>
                    <a:pt x="227" y="12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6811680" y="3422847"/>
              <a:ext cx="395764" cy="228981"/>
            </a:xfrm>
            <a:custGeom>
              <a:rect l="l" t="t" r="r" b="b"/>
              <a:pathLst>
                <a:path w="299" h="173">
                  <a:moveTo>
                    <a:pt x="284" y="173"/>
                  </a:moveTo>
                  <a:lnTo>
                    <a:pt x="149" y="29"/>
                  </a:lnTo>
                  <a:lnTo>
                    <a:pt x="14" y="173"/>
                  </a:lnTo>
                  <a:lnTo>
                    <a:pt x="0" y="159"/>
                  </a:lnTo>
                  <a:lnTo>
                    <a:pt x="149" y="0"/>
                  </a:lnTo>
                  <a:lnTo>
                    <a:pt x="299" y="159"/>
                  </a:lnTo>
                  <a:lnTo>
                    <a:pt x="284" y="17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958650" y="3655733"/>
              <a:ext cx="100584" cy="112490"/>
            </a:xfrm>
            <a:custGeom>
              <a:rect l="l" t="t" r="r" b="b"/>
              <a:pathLst>
                <a:path w="76" h="85">
                  <a:moveTo>
                    <a:pt x="76" y="85"/>
                  </a:moveTo>
                  <a:lnTo>
                    <a:pt x="57" y="85"/>
                  </a:lnTo>
                  <a:lnTo>
                    <a:pt x="57" y="19"/>
                  </a:lnTo>
                  <a:lnTo>
                    <a:pt x="19" y="19"/>
                  </a:lnTo>
                  <a:lnTo>
                    <a:pt x="19" y="85"/>
                  </a:lnTo>
                  <a:lnTo>
                    <a:pt x="0" y="85"/>
                  </a:lnTo>
                  <a:lnTo>
                    <a:pt x="0" y="0"/>
                  </a:lnTo>
                  <a:lnTo>
                    <a:pt x="76" y="0"/>
                  </a:lnTo>
                  <a:lnTo>
                    <a:pt x="76" y="8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6958650" y="3530003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6692712" y="4617091"/>
            <a:ext cx="652748" cy="652748"/>
            <a:chOff x="6692712" y="4617091"/>
            <a:chExt cx="652748" cy="652748"/>
          </a:xfrm>
        </p:grpSpPr>
        <p:sp>
          <p:nvSpPr>
            <p:cNvPr id="19" name="AutoShape 19"/>
            <p:cNvSpPr/>
            <p:nvPr/>
          </p:nvSpPr>
          <p:spPr>
            <a:xfrm>
              <a:off x="6692712" y="4617091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797440" y="4721819"/>
            <a:ext cx="443293" cy="443294"/>
            <a:chOff x="6797440" y="4721819"/>
            <a:chExt cx="443293" cy="443294"/>
          </a:xfrm>
        </p:grpSpPr>
        <p:sp>
          <p:nvSpPr>
            <p:cNvPr id="21" name="Freeform 21"/>
            <p:cNvSpPr/>
            <p:nvPr/>
          </p:nvSpPr>
          <p:spPr>
            <a:xfrm>
              <a:off x="6797440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28" y="48"/>
                  </a:moveTo>
                  <a:cubicBezTo>
                    <a:pt x="24" y="48"/>
                    <a:pt x="24" y="48"/>
                    <a:pt x="24" y="48"/>
                  </a:cubicBezTo>
                  <a:cubicBezTo>
                    <a:pt x="10" y="48"/>
                    <a:pt x="0" y="38"/>
                    <a:pt x="0" y="24"/>
                  </a:cubicBezTo>
                  <a:cubicBezTo>
                    <a:pt x="0" y="10"/>
                    <a:pt x="10" y="0"/>
                    <a:pt x="24" y="0"/>
                  </a:cubicBezTo>
                  <a:cubicBezTo>
                    <a:pt x="28" y="0"/>
                    <a:pt x="28" y="0"/>
                    <a:pt x="28" y="0"/>
                  </a:cubicBezTo>
                  <a:lnTo>
                    <a:pt x="28" y="48"/>
                  </a:lnTo>
                  <a:close/>
                  <a:moveTo>
                    <a:pt x="20" y="8"/>
                  </a:moveTo>
                  <a:cubicBezTo>
                    <a:pt x="13" y="10"/>
                    <a:pt x="8" y="16"/>
                    <a:pt x="8" y="24"/>
                  </a:cubicBezTo>
                  <a:cubicBezTo>
                    <a:pt x="8" y="32"/>
                    <a:pt x="13" y="38"/>
                    <a:pt x="20" y="40"/>
                  </a:cubicBezTo>
                  <a:lnTo>
                    <a:pt x="20" y="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7143483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4" y="48"/>
                  </a:moveTo>
                  <a:cubicBezTo>
                    <a:pt x="0" y="48"/>
                    <a:pt x="0" y="48"/>
                    <a:pt x="0" y="48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18" y="0"/>
                    <a:pt x="28" y="10"/>
                    <a:pt x="28" y="24"/>
                  </a:cubicBezTo>
                  <a:cubicBezTo>
                    <a:pt x="28" y="38"/>
                    <a:pt x="18" y="48"/>
                    <a:pt x="4" y="48"/>
                  </a:cubicBezTo>
                  <a:moveTo>
                    <a:pt x="8" y="8"/>
                  </a:moveTo>
                  <a:cubicBezTo>
                    <a:pt x="8" y="40"/>
                    <a:pt x="8" y="40"/>
                    <a:pt x="8" y="40"/>
                  </a:cubicBezTo>
                  <a:cubicBezTo>
                    <a:pt x="15" y="38"/>
                    <a:pt x="20" y="32"/>
                    <a:pt x="20" y="24"/>
                  </a:cubicBezTo>
                  <a:cubicBezTo>
                    <a:pt x="20" y="16"/>
                    <a:pt x="15" y="10"/>
                    <a:pt x="8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7172058" y="5095104"/>
              <a:ext cx="41434" cy="41434"/>
            </a:xfrm>
            <a:custGeom>
              <a:rect l="l" t="t" r="r" b="b"/>
              <a:pathLst>
                <a:path w="12" h="12">
                  <a:moveTo>
                    <a:pt x="0" y="12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2" y="4"/>
                    <a:pt x="4" y="3"/>
                    <a:pt x="4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12" y="7"/>
                    <a:pt x="7" y="12"/>
                    <a:pt x="0" y="1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116337" y="5109391"/>
              <a:ext cx="55817" cy="2714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7040518" y="5082150"/>
              <a:ext cx="82963" cy="82963"/>
            </a:xfrm>
            <a:custGeom>
              <a:rect l="l" t="t" r="r" b="b"/>
              <a:pathLst>
                <a:path w="24" h="24">
                  <a:moveTo>
                    <a:pt x="12" y="24"/>
                  </a:moveTo>
                  <a:cubicBezTo>
                    <a:pt x="5" y="24"/>
                    <a:pt x="0" y="19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9" y="0"/>
                    <a:pt x="24" y="5"/>
                    <a:pt x="24" y="12"/>
                  </a:cubicBezTo>
                  <a:cubicBezTo>
                    <a:pt x="24" y="19"/>
                    <a:pt x="19" y="24"/>
                    <a:pt x="12" y="24"/>
                  </a:cubicBezTo>
                  <a:moveTo>
                    <a:pt x="12" y="8"/>
                  </a:moveTo>
                  <a:cubicBezTo>
                    <a:pt x="10" y="8"/>
                    <a:pt x="8" y="10"/>
                    <a:pt x="8" y="12"/>
                  </a:cubicBezTo>
                  <a:cubicBezTo>
                    <a:pt x="8" y="14"/>
                    <a:pt x="10" y="16"/>
                    <a:pt x="12" y="16"/>
                  </a:cubicBezTo>
                  <a:cubicBezTo>
                    <a:pt x="14" y="16"/>
                    <a:pt x="16" y="14"/>
                    <a:pt x="16" y="12"/>
                  </a:cubicBezTo>
                  <a:cubicBezTo>
                    <a:pt x="16" y="10"/>
                    <a:pt x="14" y="8"/>
                    <a:pt x="12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6867448" y="4721819"/>
              <a:ext cx="304609" cy="151543"/>
            </a:xfrm>
            <a:custGeom>
              <a:rect l="l" t="t" r="r" b="b"/>
              <a:pathLst>
                <a:path w="88" h="44">
                  <a:moveTo>
                    <a:pt x="88" y="44"/>
                  </a:moveTo>
                  <a:cubicBezTo>
                    <a:pt x="80" y="44"/>
                    <a:pt x="80" y="44"/>
                    <a:pt x="80" y="44"/>
                  </a:cubicBezTo>
                  <a:cubicBezTo>
                    <a:pt x="80" y="24"/>
                    <a:pt x="64" y="8"/>
                    <a:pt x="44" y="8"/>
                  </a:cubicBezTo>
                  <a:cubicBezTo>
                    <a:pt x="24" y="8"/>
                    <a:pt x="8" y="24"/>
                    <a:pt x="8" y="44"/>
                  </a:cubicBezTo>
                  <a:cubicBezTo>
                    <a:pt x="0" y="44"/>
                    <a:pt x="0" y="44"/>
                    <a:pt x="0" y="44"/>
                  </a:cubicBezTo>
                  <a:cubicBezTo>
                    <a:pt x="0" y="20"/>
                    <a:pt x="20" y="0"/>
                    <a:pt x="44" y="0"/>
                  </a:cubicBezTo>
                  <a:cubicBezTo>
                    <a:pt x="68" y="0"/>
                    <a:pt x="88" y="20"/>
                    <a:pt x="88" y="4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11322" r="11322"/>
          <a:stretch>
            <a:fillRect/>
          </a:stretch>
        </p:blipFill>
        <p:spPr>
          <a:xfrm>
            <a:off x="573317" y="3848733"/>
            <a:ext cx="2634960" cy="2341801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12610" r="12610"/>
          <a:stretch>
            <a:fillRect/>
          </a:stretch>
        </p:blipFill>
        <p:spPr>
          <a:xfrm>
            <a:off x="3337865" y="1324021"/>
            <a:ext cx="2689304" cy="2397530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11864" r="11864"/>
          <a:stretch>
            <a:fillRect/>
          </a:stretch>
        </p:blipFill>
        <p:spPr>
          <a:xfrm>
            <a:off x="3337865" y="3848733"/>
            <a:ext cx="2689304" cy="2341801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l="13767" r="13767"/>
          <a:stretch>
            <a:fillRect/>
          </a:stretch>
        </p:blipFill>
        <p:spPr>
          <a:xfrm>
            <a:off x="573317" y="1297445"/>
            <a:ext cx="2634960" cy="2424106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7497384" y="3334317"/>
            <a:ext cx="3914076" cy="71360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给予家属心理安慰，帮助他们度过失去亲人的痛苦。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7497384" y="4556231"/>
            <a:ext cx="3914076" cy="71360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为逝者提供一个庄重、体面的告别仪式，体现对生命的尊重。</a:t>
            </a:r>
            <a:endParaRPr lang="en-US" sz="1100"/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829181" y="1605404"/>
            <a:ext cx="4088130" cy="1234440"/>
            <a:chOff x="1829181" y="1605404"/>
            <a:chExt cx="4088130" cy="1234440"/>
          </a:xfrm>
        </p:grpSpPr>
        <p:sp>
          <p:nvSpPr>
            <p:cNvPr id="3" name="TextBox 3"/>
            <p:cNvSpPr txBox="1"/>
            <p:nvPr/>
          </p:nvSpPr>
          <p:spPr>
            <a:xfrm>
              <a:off x="1829181" y="1605404"/>
              <a:ext cx="4088130" cy="12344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遗体化妆服务通常在殡仪馆或丧事服务机构进行，由专业化妆师提供服务。</a:t>
              </a:r>
            </a:p>
          </p:txBody>
        </p:sp>
      </p:grpSp>
      <p:sp>
        <p:nvSpPr>
          <p:cNvPr id="4" name="AutoShape 4"/>
          <p:cNvSpPr/>
          <p:nvPr/>
        </p:nvSpPr>
        <p:spPr>
          <a:xfrm>
            <a:off x="617410" y="1744028"/>
            <a:ext cx="759619" cy="7596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716947" y="1938814"/>
            <a:ext cx="555689" cy="348139"/>
          </a:xfrm>
          <a:custGeom>
            <a:rect l="l" t="t" r="r" b="b"/>
            <a:pathLst>
              <a:path w="260" h="162">
                <a:moveTo>
                  <a:pt x="211" y="65"/>
                </a:moveTo>
                <a:cubicBezTo>
                  <a:pt x="211" y="29"/>
                  <a:pt x="182" y="0"/>
                  <a:pt x="146" y="0"/>
                </a:cubicBezTo>
                <a:cubicBezTo>
                  <a:pt x="122" y="0"/>
                  <a:pt x="101" y="13"/>
                  <a:pt x="90" y="33"/>
                </a:cubicBezTo>
                <a:cubicBezTo>
                  <a:pt x="87" y="33"/>
                  <a:pt x="84" y="32"/>
                  <a:pt x="81" y="32"/>
                </a:cubicBezTo>
                <a:cubicBezTo>
                  <a:pt x="59" y="32"/>
                  <a:pt x="41" y="47"/>
                  <a:pt x="35" y="67"/>
                </a:cubicBezTo>
                <a:cubicBezTo>
                  <a:pt x="15" y="73"/>
                  <a:pt x="0" y="92"/>
                  <a:pt x="0" y="114"/>
                </a:cubicBezTo>
                <a:cubicBezTo>
                  <a:pt x="0" y="140"/>
                  <a:pt x="22" y="162"/>
                  <a:pt x="49" y="162"/>
                </a:cubicBezTo>
                <a:cubicBezTo>
                  <a:pt x="211" y="162"/>
                  <a:pt x="211" y="162"/>
                  <a:pt x="211" y="162"/>
                </a:cubicBezTo>
                <a:cubicBezTo>
                  <a:pt x="238" y="162"/>
                  <a:pt x="260" y="140"/>
                  <a:pt x="260" y="114"/>
                </a:cubicBezTo>
                <a:cubicBezTo>
                  <a:pt x="260" y="87"/>
                  <a:pt x="238" y="65"/>
                  <a:pt x="211" y="65"/>
                </a:cubicBezTo>
                <a:close/>
                <a:moveTo>
                  <a:pt x="130" y="146"/>
                </a:moveTo>
                <a:cubicBezTo>
                  <a:pt x="81" y="81"/>
                  <a:pt x="81" y="81"/>
                  <a:pt x="81" y="81"/>
                </a:cubicBezTo>
                <a:cubicBezTo>
                  <a:pt x="114" y="81"/>
                  <a:pt x="114" y="81"/>
                  <a:pt x="114" y="81"/>
                </a:cubicBezTo>
                <a:cubicBezTo>
                  <a:pt x="114" y="32"/>
                  <a:pt x="114" y="32"/>
                  <a:pt x="114" y="32"/>
                </a:cubicBezTo>
                <a:cubicBezTo>
                  <a:pt x="146" y="32"/>
                  <a:pt x="146" y="32"/>
                  <a:pt x="146" y="32"/>
                </a:cubicBezTo>
                <a:cubicBezTo>
                  <a:pt x="146" y="81"/>
                  <a:pt x="146" y="81"/>
                  <a:pt x="146" y="81"/>
                </a:cubicBezTo>
                <a:cubicBezTo>
                  <a:pt x="179" y="81"/>
                  <a:pt x="179" y="81"/>
                  <a:pt x="179" y="81"/>
                </a:cubicBezTo>
                <a:lnTo>
                  <a:pt x="130" y="146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1857756" y="4845415"/>
            <a:ext cx="4059555" cy="1234440"/>
            <a:chOff x="1857756" y="4845415"/>
            <a:chExt cx="4059555" cy="1234440"/>
          </a:xfrm>
        </p:grpSpPr>
        <p:sp>
          <p:nvSpPr>
            <p:cNvPr id="7" name="TextBox 7"/>
            <p:cNvSpPr txBox="1"/>
            <p:nvPr/>
          </p:nvSpPr>
          <p:spPr>
            <a:xfrm>
              <a:off x="1857756" y="4845415"/>
              <a:ext cx="4059555" cy="12344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化妆环节主要是通过化妆技巧还原逝者生前的容貌，让其看起来更加美丽自然。</a:t>
              </a: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626935" y="4993005"/>
            <a:ext cx="759619" cy="759619"/>
            <a:chOff x="626935" y="4993005"/>
            <a:chExt cx="759619" cy="759619"/>
          </a:xfrm>
        </p:grpSpPr>
        <p:sp>
          <p:nvSpPr>
            <p:cNvPr id="9" name="AutoShape 9"/>
            <p:cNvSpPr/>
            <p:nvPr/>
          </p:nvSpPr>
          <p:spPr>
            <a:xfrm>
              <a:off x="626935" y="4993005"/>
              <a:ext cx="759619" cy="75961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778573" y="5175218"/>
            <a:ext cx="437293" cy="412528"/>
            <a:chOff x="778573" y="5175218"/>
            <a:chExt cx="437293" cy="412528"/>
          </a:xfrm>
        </p:grpSpPr>
        <p:sp>
          <p:nvSpPr>
            <p:cNvPr id="11" name="Freeform 11"/>
            <p:cNvSpPr/>
            <p:nvPr/>
          </p:nvSpPr>
          <p:spPr>
            <a:xfrm>
              <a:off x="778573" y="5337524"/>
              <a:ext cx="123158" cy="250222"/>
            </a:xfrm>
            <a:custGeom>
              <a:rect l="l" t="t" r="r" b="b"/>
              <a:pathLst>
                <a:path w="54" h="109">
                  <a:moveTo>
                    <a:pt x="41" y="13"/>
                  </a:moveTo>
                  <a:cubicBezTo>
                    <a:pt x="41" y="47"/>
                    <a:pt x="41" y="47"/>
                    <a:pt x="41" y="47"/>
                  </a:cubicBezTo>
                  <a:cubicBezTo>
                    <a:pt x="13" y="47"/>
                    <a:pt x="13" y="47"/>
                    <a:pt x="13" y="47"/>
                  </a:cubicBezTo>
                  <a:cubicBezTo>
                    <a:pt x="13" y="13"/>
                    <a:pt x="13" y="13"/>
                    <a:pt x="13" y="13"/>
                  </a:cubicBezTo>
                  <a:cubicBezTo>
                    <a:pt x="41" y="13"/>
                    <a:pt x="41" y="13"/>
                    <a:pt x="41" y="13"/>
                  </a:cubicBezTo>
                  <a:moveTo>
                    <a:pt x="50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5"/>
                  </a:cubicBezTo>
                  <a:cubicBezTo>
                    <a:pt x="0" y="105"/>
                    <a:pt x="0" y="105"/>
                    <a:pt x="0" y="105"/>
                  </a:cubicBezTo>
                  <a:cubicBezTo>
                    <a:pt x="0" y="107"/>
                    <a:pt x="2" y="109"/>
                    <a:pt x="4" y="109"/>
                  </a:cubicBezTo>
                  <a:cubicBezTo>
                    <a:pt x="50" y="109"/>
                    <a:pt x="50" y="109"/>
                    <a:pt x="50" y="109"/>
                  </a:cubicBezTo>
                  <a:cubicBezTo>
                    <a:pt x="52" y="109"/>
                    <a:pt x="54" y="107"/>
                    <a:pt x="54" y="105"/>
                  </a:cubicBezTo>
                  <a:cubicBezTo>
                    <a:pt x="54" y="5"/>
                    <a:pt x="54" y="5"/>
                    <a:pt x="54" y="5"/>
                  </a:cubicBezTo>
                  <a:cubicBezTo>
                    <a:pt x="54" y="2"/>
                    <a:pt x="52" y="0"/>
                    <a:pt x="50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932307" y="5278374"/>
              <a:ext cx="125063" cy="309372"/>
            </a:xfrm>
            <a:custGeom>
              <a:rect l="l" t="t" r="r" b="b"/>
              <a:pathLst>
                <a:path w="55" h="135">
                  <a:moveTo>
                    <a:pt x="42" y="13"/>
                  </a:moveTo>
                  <a:cubicBezTo>
                    <a:pt x="42" y="81"/>
                    <a:pt x="42" y="81"/>
                    <a:pt x="42" y="81"/>
                  </a:cubicBezTo>
                  <a:cubicBezTo>
                    <a:pt x="13" y="81"/>
                    <a:pt x="13" y="81"/>
                    <a:pt x="13" y="81"/>
                  </a:cubicBezTo>
                  <a:cubicBezTo>
                    <a:pt x="13" y="13"/>
                    <a:pt x="13" y="13"/>
                    <a:pt x="13" y="13"/>
                  </a:cubicBezTo>
                  <a:cubicBezTo>
                    <a:pt x="42" y="13"/>
                    <a:pt x="42" y="13"/>
                    <a:pt x="42" y="13"/>
                  </a:cubicBezTo>
                  <a:moveTo>
                    <a:pt x="51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2" y="0"/>
                    <a:pt x="0" y="2"/>
                    <a:pt x="0" y="5"/>
                  </a:cubicBezTo>
                  <a:cubicBezTo>
                    <a:pt x="0" y="131"/>
                    <a:pt x="0" y="131"/>
                    <a:pt x="0" y="131"/>
                  </a:cubicBezTo>
                  <a:cubicBezTo>
                    <a:pt x="0" y="133"/>
                    <a:pt x="2" y="135"/>
                    <a:pt x="5" y="135"/>
                  </a:cubicBezTo>
                  <a:cubicBezTo>
                    <a:pt x="51" y="135"/>
                    <a:pt x="51" y="135"/>
                    <a:pt x="51" y="135"/>
                  </a:cubicBezTo>
                  <a:cubicBezTo>
                    <a:pt x="53" y="135"/>
                    <a:pt x="55" y="133"/>
                    <a:pt x="55" y="131"/>
                  </a:cubicBezTo>
                  <a:cubicBezTo>
                    <a:pt x="55" y="5"/>
                    <a:pt x="55" y="5"/>
                    <a:pt x="55" y="5"/>
                  </a:cubicBezTo>
                  <a:cubicBezTo>
                    <a:pt x="55" y="2"/>
                    <a:pt x="53" y="0"/>
                    <a:pt x="5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089850" y="5175218"/>
              <a:ext cx="126016" cy="412528"/>
            </a:xfrm>
            <a:custGeom>
              <a:rect l="l" t="t" r="r" b="b"/>
              <a:pathLst>
                <a:path w="55" h="180">
                  <a:moveTo>
                    <a:pt x="42" y="13"/>
                  </a:moveTo>
                  <a:cubicBezTo>
                    <a:pt x="42" y="96"/>
                    <a:pt x="42" y="96"/>
                    <a:pt x="42" y="96"/>
                  </a:cubicBezTo>
                  <a:cubicBezTo>
                    <a:pt x="13" y="96"/>
                    <a:pt x="13" y="96"/>
                    <a:pt x="13" y="96"/>
                  </a:cubicBezTo>
                  <a:cubicBezTo>
                    <a:pt x="13" y="13"/>
                    <a:pt x="13" y="13"/>
                    <a:pt x="13" y="13"/>
                  </a:cubicBezTo>
                  <a:cubicBezTo>
                    <a:pt x="42" y="13"/>
                    <a:pt x="42" y="13"/>
                    <a:pt x="42" y="13"/>
                  </a:cubicBezTo>
                  <a:moveTo>
                    <a:pt x="50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176"/>
                    <a:pt x="0" y="176"/>
                    <a:pt x="0" y="176"/>
                  </a:cubicBezTo>
                  <a:cubicBezTo>
                    <a:pt x="0" y="178"/>
                    <a:pt x="2" y="180"/>
                    <a:pt x="4" y="180"/>
                  </a:cubicBezTo>
                  <a:cubicBezTo>
                    <a:pt x="50" y="180"/>
                    <a:pt x="50" y="180"/>
                    <a:pt x="50" y="180"/>
                  </a:cubicBezTo>
                  <a:cubicBezTo>
                    <a:pt x="53" y="180"/>
                    <a:pt x="55" y="178"/>
                    <a:pt x="55" y="176"/>
                  </a:cubicBezTo>
                  <a:cubicBezTo>
                    <a:pt x="55" y="4"/>
                    <a:pt x="55" y="4"/>
                    <a:pt x="55" y="4"/>
                  </a:cubicBezTo>
                  <a:cubicBezTo>
                    <a:pt x="55" y="2"/>
                    <a:pt x="53" y="0"/>
                    <a:pt x="50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1829181" y="3220403"/>
            <a:ext cx="3945255" cy="1234440"/>
            <a:chOff x="1829181" y="3220403"/>
            <a:chExt cx="3945255" cy="1234440"/>
          </a:xfrm>
        </p:grpSpPr>
        <p:sp>
          <p:nvSpPr>
            <p:cNvPr id="15" name="TextBox 15"/>
            <p:cNvSpPr txBox="1"/>
            <p:nvPr/>
          </p:nvSpPr>
          <p:spPr>
            <a:xfrm>
              <a:off x="1829181" y="3220403"/>
              <a:ext cx="3945255" cy="12344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清洁环节主要是对遗体进行消毒、清洗，去除污垢和异味。</a:t>
              </a:r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617410" y="3366040"/>
            <a:ext cx="759619" cy="759619"/>
            <a:chOff x="617410" y="3366040"/>
            <a:chExt cx="759619" cy="759619"/>
          </a:xfrm>
        </p:grpSpPr>
        <p:sp>
          <p:nvSpPr>
            <p:cNvPr id="17" name="AutoShape 17"/>
            <p:cNvSpPr/>
            <p:nvPr/>
          </p:nvSpPr>
          <p:spPr>
            <a:xfrm>
              <a:off x="617410" y="3366040"/>
              <a:ext cx="759619" cy="75961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94575" y="3504533"/>
            <a:ext cx="405384" cy="482632"/>
            <a:chOff x="794575" y="3504533"/>
            <a:chExt cx="405384" cy="482632"/>
          </a:xfrm>
        </p:grpSpPr>
        <p:sp>
          <p:nvSpPr>
            <p:cNvPr id="19" name="Freeform 19"/>
            <p:cNvSpPr/>
            <p:nvPr/>
          </p:nvSpPr>
          <p:spPr>
            <a:xfrm>
              <a:off x="794575" y="3504533"/>
              <a:ext cx="405384" cy="482632"/>
            </a:xfrm>
            <a:custGeom>
              <a:rect l="l" t="t" r="r" b="b"/>
              <a:pathLst>
                <a:path w="156" h="178">
                  <a:moveTo>
                    <a:pt x="145" y="22"/>
                  </a:moveTo>
                  <a:cubicBezTo>
                    <a:pt x="134" y="22"/>
                    <a:pt x="134" y="22"/>
                    <a:pt x="134" y="22"/>
                  </a:cubicBezTo>
                  <a:cubicBezTo>
                    <a:pt x="134" y="11"/>
                    <a:pt x="134" y="11"/>
                    <a:pt x="134" y="11"/>
                  </a:cubicBezTo>
                  <a:cubicBezTo>
                    <a:pt x="134" y="5"/>
                    <a:pt x="129" y="0"/>
                    <a:pt x="123" y="0"/>
                  </a:cubicBezTo>
                  <a:cubicBezTo>
                    <a:pt x="11" y="0"/>
                    <a:pt x="11" y="0"/>
                    <a:pt x="11" y="0"/>
                  </a:cubicBezTo>
                  <a:cubicBezTo>
                    <a:pt x="5" y="0"/>
                    <a:pt x="0" y="5"/>
                    <a:pt x="0" y="11"/>
                  </a:cubicBezTo>
                  <a:cubicBezTo>
                    <a:pt x="0" y="145"/>
                    <a:pt x="0" y="145"/>
                    <a:pt x="0" y="145"/>
                  </a:cubicBezTo>
                  <a:cubicBezTo>
                    <a:pt x="0" y="151"/>
                    <a:pt x="5" y="156"/>
                    <a:pt x="11" y="156"/>
                  </a:cubicBezTo>
                  <a:cubicBezTo>
                    <a:pt x="22" y="156"/>
                    <a:pt x="22" y="156"/>
                    <a:pt x="22" y="156"/>
                  </a:cubicBezTo>
                  <a:cubicBezTo>
                    <a:pt x="22" y="167"/>
                    <a:pt x="22" y="167"/>
                    <a:pt x="22" y="167"/>
                  </a:cubicBezTo>
                  <a:cubicBezTo>
                    <a:pt x="22" y="173"/>
                    <a:pt x="27" y="178"/>
                    <a:pt x="33" y="178"/>
                  </a:cubicBezTo>
                  <a:cubicBezTo>
                    <a:pt x="145" y="178"/>
                    <a:pt x="145" y="178"/>
                    <a:pt x="145" y="178"/>
                  </a:cubicBezTo>
                  <a:cubicBezTo>
                    <a:pt x="151" y="178"/>
                    <a:pt x="156" y="173"/>
                    <a:pt x="156" y="167"/>
                  </a:cubicBezTo>
                  <a:cubicBezTo>
                    <a:pt x="156" y="33"/>
                    <a:pt x="156" y="33"/>
                    <a:pt x="156" y="33"/>
                  </a:cubicBezTo>
                  <a:cubicBezTo>
                    <a:pt x="156" y="27"/>
                    <a:pt x="151" y="22"/>
                    <a:pt x="145" y="22"/>
                  </a:cubicBezTo>
                  <a:close/>
                  <a:moveTo>
                    <a:pt x="11" y="145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23" y="11"/>
                    <a:pt x="123" y="11"/>
                    <a:pt x="123" y="11"/>
                  </a:cubicBezTo>
                  <a:cubicBezTo>
                    <a:pt x="123" y="145"/>
                    <a:pt x="123" y="145"/>
                    <a:pt x="123" y="145"/>
                  </a:cubicBezTo>
                  <a:lnTo>
                    <a:pt x="11" y="145"/>
                  </a:lnTo>
                  <a:close/>
                  <a:moveTo>
                    <a:pt x="145" y="167"/>
                  </a:moveTo>
                  <a:cubicBezTo>
                    <a:pt x="33" y="167"/>
                    <a:pt x="33" y="167"/>
                    <a:pt x="33" y="167"/>
                  </a:cubicBezTo>
                  <a:cubicBezTo>
                    <a:pt x="33" y="156"/>
                    <a:pt x="33" y="156"/>
                    <a:pt x="33" y="156"/>
                  </a:cubicBezTo>
                  <a:cubicBezTo>
                    <a:pt x="123" y="156"/>
                    <a:pt x="123" y="156"/>
                    <a:pt x="123" y="156"/>
                  </a:cubicBezTo>
                  <a:cubicBezTo>
                    <a:pt x="129" y="156"/>
                    <a:pt x="134" y="151"/>
                    <a:pt x="134" y="145"/>
                  </a:cubicBezTo>
                  <a:cubicBezTo>
                    <a:pt x="134" y="33"/>
                    <a:pt x="134" y="33"/>
                    <a:pt x="134" y="33"/>
                  </a:cubicBezTo>
                  <a:cubicBezTo>
                    <a:pt x="145" y="33"/>
                    <a:pt x="145" y="33"/>
                    <a:pt x="145" y="33"/>
                  </a:cubicBezTo>
                  <a:lnTo>
                    <a:pt x="145" y="16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11352" y="3594545"/>
              <a:ext cx="174022" cy="29242"/>
            </a:xfrm>
            <a:custGeom>
              <a:rect l="l" t="t" r="r" b="b"/>
              <a:pathLst>
                <a:path w="67" h="11">
                  <a:moveTo>
                    <a:pt x="61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2" y="0"/>
                    <a:pt x="0" y="3"/>
                    <a:pt x="0" y="6"/>
                  </a:cubicBezTo>
                  <a:cubicBezTo>
                    <a:pt x="0" y="9"/>
                    <a:pt x="2" y="11"/>
                    <a:pt x="5" y="11"/>
                  </a:cubicBezTo>
                  <a:cubicBezTo>
                    <a:pt x="61" y="11"/>
                    <a:pt x="61" y="11"/>
                    <a:pt x="61" y="11"/>
                  </a:cubicBezTo>
                  <a:cubicBezTo>
                    <a:pt x="64" y="11"/>
                    <a:pt x="67" y="9"/>
                    <a:pt x="67" y="6"/>
                  </a:cubicBezTo>
                  <a:cubicBezTo>
                    <a:pt x="67" y="3"/>
                    <a:pt x="64" y="0"/>
                    <a:pt x="6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850773" y="3686842"/>
              <a:ext cx="234601" cy="29242"/>
            </a:xfrm>
            <a:custGeom>
              <a:rect l="l" t="t" r="r" b="b"/>
              <a:pathLst>
                <a:path w="90" h="11">
                  <a:moveTo>
                    <a:pt x="84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3" y="0"/>
                    <a:pt x="0" y="2"/>
                    <a:pt x="0" y="5"/>
                  </a:cubicBezTo>
                  <a:cubicBezTo>
                    <a:pt x="0" y="8"/>
                    <a:pt x="3" y="11"/>
                    <a:pt x="6" y="11"/>
                  </a:cubicBezTo>
                  <a:cubicBezTo>
                    <a:pt x="84" y="11"/>
                    <a:pt x="84" y="11"/>
                    <a:pt x="84" y="11"/>
                  </a:cubicBezTo>
                  <a:cubicBezTo>
                    <a:pt x="87" y="11"/>
                    <a:pt x="90" y="8"/>
                    <a:pt x="90" y="5"/>
                  </a:cubicBezTo>
                  <a:cubicBezTo>
                    <a:pt x="90" y="2"/>
                    <a:pt x="87" y="0"/>
                    <a:pt x="84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850773" y="3746468"/>
              <a:ext cx="234601" cy="29242"/>
            </a:xfrm>
            <a:custGeom>
              <a:rect l="l" t="t" r="r" b="b"/>
              <a:pathLst>
                <a:path w="90" h="11">
                  <a:moveTo>
                    <a:pt x="84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3" y="0"/>
                    <a:pt x="0" y="3"/>
                    <a:pt x="0" y="6"/>
                  </a:cubicBezTo>
                  <a:cubicBezTo>
                    <a:pt x="0" y="9"/>
                    <a:pt x="3" y="11"/>
                    <a:pt x="6" y="11"/>
                  </a:cubicBezTo>
                  <a:cubicBezTo>
                    <a:pt x="84" y="11"/>
                    <a:pt x="84" y="11"/>
                    <a:pt x="84" y="11"/>
                  </a:cubicBezTo>
                  <a:cubicBezTo>
                    <a:pt x="87" y="11"/>
                    <a:pt x="90" y="9"/>
                    <a:pt x="90" y="6"/>
                  </a:cubicBezTo>
                  <a:cubicBezTo>
                    <a:pt x="90" y="3"/>
                    <a:pt x="87" y="0"/>
                    <a:pt x="84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850773" y="3804952"/>
              <a:ext cx="234601" cy="32671"/>
            </a:xfrm>
            <a:custGeom>
              <a:rect l="l" t="t" r="r" b="b"/>
              <a:pathLst>
                <a:path w="90" h="12">
                  <a:moveTo>
                    <a:pt x="84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3" y="0"/>
                    <a:pt x="0" y="3"/>
                    <a:pt x="0" y="6"/>
                  </a:cubicBezTo>
                  <a:cubicBezTo>
                    <a:pt x="0" y="9"/>
                    <a:pt x="3" y="12"/>
                    <a:pt x="6" y="12"/>
                  </a:cubicBezTo>
                  <a:cubicBezTo>
                    <a:pt x="84" y="12"/>
                    <a:pt x="84" y="12"/>
                    <a:pt x="84" y="12"/>
                  </a:cubicBezTo>
                  <a:cubicBezTo>
                    <a:pt x="87" y="12"/>
                    <a:pt x="90" y="9"/>
                    <a:pt x="90" y="6"/>
                  </a:cubicBezTo>
                  <a:cubicBezTo>
                    <a:pt x="90" y="3"/>
                    <a:pt x="87" y="0"/>
                    <a:pt x="84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4" name="AutoShape 24"/>
          <p:cNvSpPr/>
          <p:nvPr/>
        </p:nvSpPr>
        <p:spPr>
          <a:xfrm>
            <a:off x="6408706" y="1748314"/>
            <a:ext cx="751142" cy="7511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6568440" y="1918145"/>
            <a:ext cx="425768" cy="418052"/>
          </a:xfrm>
          <a:custGeom>
            <a:rect l="l" t="t" r="r" b="b"/>
            <a:pathLst>
              <a:path w="208" h="204">
                <a:moveTo>
                  <a:pt x="179" y="79"/>
                </a:moveTo>
                <a:cubicBezTo>
                  <a:pt x="174" y="66"/>
                  <a:pt x="174" y="66"/>
                  <a:pt x="174" y="66"/>
                </a:cubicBezTo>
                <a:cubicBezTo>
                  <a:pt x="174" y="66"/>
                  <a:pt x="186" y="39"/>
                  <a:pt x="185" y="38"/>
                </a:cubicBezTo>
                <a:cubicBezTo>
                  <a:pt x="169" y="22"/>
                  <a:pt x="169" y="22"/>
                  <a:pt x="169" y="22"/>
                </a:cubicBezTo>
                <a:cubicBezTo>
                  <a:pt x="168" y="21"/>
                  <a:pt x="140" y="33"/>
                  <a:pt x="140" y="33"/>
                </a:cubicBezTo>
                <a:cubicBezTo>
                  <a:pt x="128" y="28"/>
                  <a:pt x="128" y="28"/>
                  <a:pt x="128" y="28"/>
                </a:cubicBezTo>
                <a:cubicBezTo>
                  <a:pt x="128" y="28"/>
                  <a:pt x="116" y="0"/>
                  <a:pt x="115" y="0"/>
                </a:cubicBezTo>
                <a:cubicBezTo>
                  <a:pt x="92" y="0"/>
                  <a:pt x="92" y="0"/>
                  <a:pt x="92" y="0"/>
                </a:cubicBezTo>
                <a:cubicBezTo>
                  <a:pt x="90" y="0"/>
                  <a:pt x="80" y="28"/>
                  <a:pt x="80" y="28"/>
                </a:cubicBezTo>
                <a:cubicBezTo>
                  <a:pt x="67" y="33"/>
                  <a:pt x="67" y="33"/>
                  <a:pt x="67" y="33"/>
                </a:cubicBezTo>
                <a:cubicBezTo>
                  <a:pt x="67" y="33"/>
                  <a:pt x="39" y="21"/>
                  <a:pt x="38" y="22"/>
                </a:cubicBezTo>
                <a:cubicBezTo>
                  <a:pt x="22" y="38"/>
                  <a:pt x="22" y="38"/>
                  <a:pt x="22" y="38"/>
                </a:cubicBezTo>
                <a:cubicBezTo>
                  <a:pt x="21" y="39"/>
                  <a:pt x="34" y="66"/>
                  <a:pt x="34" y="66"/>
                </a:cubicBezTo>
                <a:cubicBezTo>
                  <a:pt x="28" y="79"/>
                  <a:pt x="28" y="79"/>
                  <a:pt x="28" y="79"/>
                </a:cubicBezTo>
                <a:cubicBezTo>
                  <a:pt x="28" y="79"/>
                  <a:pt x="0" y="90"/>
                  <a:pt x="0" y="91"/>
                </a:cubicBezTo>
                <a:cubicBezTo>
                  <a:pt x="0" y="114"/>
                  <a:pt x="0" y="114"/>
                  <a:pt x="0" y="114"/>
                </a:cubicBezTo>
                <a:cubicBezTo>
                  <a:pt x="0" y="115"/>
                  <a:pt x="28" y="126"/>
                  <a:pt x="28" y="126"/>
                </a:cubicBezTo>
                <a:cubicBezTo>
                  <a:pt x="34" y="138"/>
                  <a:pt x="34" y="138"/>
                  <a:pt x="34" y="138"/>
                </a:cubicBezTo>
                <a:cubicBezTo>
                  <a:pt x="34" y="138"/>
                  <a:pt x="21" y="166"/>
                  <a:pt x="23" y="167"/>
                </a:cubicBezTo>
                <a:cubicBezTo>
                  <a:pt x="39" y="182"/>
                  <a:pt x="39" y="182"/>
                  <a:pt x="39" y="182"/>
                </a:cubicBezTo>
                <a:cubicBezTo>
                  <a:pt x="40" y="184"/>
                  <a:pt x="67" y="171"/>
                  <a:pt x="67" y="171"/>
                </a:cubicBezTo>
                <a:cubicBezTo>
                  <a:pt x="80" y="176"/>
                  <a:pt x="80" y="176"/>
                  <a:pt x="80" y="176"/>
                </a:cubicBezTo>
                <a:cubicBezTo>
                  <a:pt x="80" y="176"/>
                  <a:pt x="91" y="204"/>
                  <a:pt x="93" y="204"/>
                </a:cubicBezTo>
                <a:cubicBezTo>
                  <a:pt x="116" y="204"/>
                  <a:pt x="116" y="204"/>
                  <a:pt x="116" y="204"/>
                </a:cubicBezTo>
                <a:cubicBezTo>
                  <a:pt x="117" y="204"/>
                  <a:pt x="128" y="176"/>
                  <a:pt x="128" y="176"/>
                </a:cubicBezTo>
                <a:cubicBezTo>
                  <a:pt x="141" y="171"/>
                  <a:pt x="141" y="171"/>
                  <a:pt x="141" y="171"/>
                </a:cubicBezTo>
                <a:cubicBezTo>
                  <a:pt x="141" y="171"/>
                  <a:pt x="169" y="183"/>
                  <a:pt x="170" y="182"/>
                </a:cubicBezTo>
                <a:cubicBezTo>
                  <a:pt x="186" y="166"/>
                  <a:pt x="186" y="166"/>
                  <a:pt x="186" y="166"/>
                </a:cubicBezTo>
                <a:cubicBezTo>
                  <a:pt x="187" y="165"/>
                  <a:pt x="174" y="138"/>
                  <a:pt x="174" y="138"/>
                </a:cubicBezTo>
                <a:cubicBezTo>
                  <a:pt x="179" y="125"/>
                  <a:pt x="179" y="125"/>
                  <a:pt x="179" y="125"/>
                </a:cubicBezTo>
                <a:cubicBezTo>
                  <a:pt x="179" y="125"/>
                  <a:pt x="208" y="114"/>
                  <a:pt x="208" y="113"/>
                </a:cubicBezTo>
                <a:cubicBezTo>
                  <a:pt x="208" y="90"/>
                  <a:pt x="208" y="90"/>
                  <a:pt x="208" y="90"/>
                </a:cubicBezTo>
                <a:cubicBezTo>
                  <a:pt x="208" y="89"/>
                  <a:pt x="179" y="79"/>
                  <a:pt x="179" y="79"/>
                </a:cubicBezTo>
                <a:close/>
                <a:moveTo>
                  <a:pt x="137" y="102"/>
                </a:moveTo>
                <a:cubicBezTo>
                  <a:pt x="137" y="120"/>
                  <a:pt x="122" y="135"/>
                  <a:pt x="104" y="135"/>
                </a:cubicBezTo>
                <a:cubicBezTo>
                  <a:pt x="86" y="135"/>
                  <a:pt x="71" y="120"/>
                  <a:pt x="71" y="102"/>
                </a:cubicBezTo>
                <a:cubicBezTo>
                  <a:pt x="71" y="84"/>
                  <a:pt x="86" y="69"/>
                  <a:pt x="104" y="69"/>
                </a:cubicBezTo>
                <a:cubicBezTo>
                  <a:pt x="122" y="69"/>
                  <a:pt x="137" y="84"/>
                  <a:pt x="137" y="10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7644193" y="1605404"/>
            <a:ext cx="3926205" cy="1234440"/>
            <a:chOff x="7644193" y="1605404"/>
            <a:chExt cx="3926205" cy="1234440"/>
          </a:xfrm>
        </p:grpSpPr>
        <p:sp>
          <p:nvSpPr>
            <p:cNvPr id="27" name="TextBox 27"/>
            <p:cNvSpPr txBox="1"/>
            <p:nvPr/>
          </p:nvSpPr>
          <p:spPr>
            <a:xfrm>
              <a:off x="7644193" y="1605404"/>
              <a:ext cx="3926205" cy="12344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服务流程包括遗体清洁、遗体修复、遗体化妆和遗体整理四个环节。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408706" y="3370326"/>
            <a:ext cx="751142" cy="7511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6499670" y="3494913"/>
            <a:ext cx="554926" cy="455962"/>
          </a:xfrm>
          <a:custGeom>
            <a:rect l="l" t="t" r="r" b="b"/>
            <a:pathLst>
              <a:path w="244" h="200">
                <a:moveTo>
                  <a:pt x="221" y="66"/>
                </a:moveTo>
                <a:cubicBezTo>
                  <a:pt x="214" y="66"/>
                  <a:pt x="207" y="72"/>
                  <a:pt x="207" y="80"/>
                </a:cubicBezTo>
                <a:cubicBezTo>
                  <a:pt x="207" y="87"/>
                  <a:pt x="214" y="93"/>
                  <a:pt x="221" y="93"/>
                </a:cubicBezTo>
                <a:cubicBezTo>
                  <a:pt x="229" y="93"/>
                  <a:pt x="235" y="87"/>
                  <a:pt x="235" y="80"/>
                </a:cubicBezTo>
                <a:cubicBezTo>
                  <a:pt x="235" y="72"/>
                  <a:pt x="229" y="66"/>
                  <a:pt x="221" y="66"/>
                </a:cubicBezTo>
                <a:close/>
                <a:moveTo>
                  <a:pt x="23" y="66"/>
                </a:moveTo>
                <a:cubicBezTo>
                  <a:pt x="15" y="66"/>
                  <a:pt x="9" y="72"/>
                  <a:pt x="9" y="80"/>
                </a:cubicBezTo>
                <a:cubicBezTo>
                  <a:pt x="9" y="87"/>
                  <a:pt x="15" y="93"/>
                  <a:pt x="23" y="93"/>
                </a:cubicBezTo>
                <a:cubicBezTo>
                  <a:pt x="31" y="93"/>
                  <a:pt x="37" y="87"/>
                  <a:pt x="37" y="80"/>
                </a:cubicBezTo>
                <a:cubicBezTo>
                  <a:pt x="37" y="72"/>
                  <a:pt x="31" y="66"/>
                  <a:pt x="23" y="66"/>
                </a:cubicBezTo>
                <a:close/>
                <a:moveTo>
                  <a:pt x="180" y="41"/>
                </a:moveTo>
                <a:cubicBezTo>
                  <a:pt x="169" y="41"/>
                  <a:pt x="160" y="50"/>
                  <a:pt x="160" y="61"/>
                </a:cubicBezTo>
                <a:cubicBezTo>
                  <a:pt x="160" y="73"/>
                  <a:pt x="169" y="82"/>
                  <a:pt x="180" y="82"/>
                </a:cubicBezTo>
                <a:cubicBezTo>
                  <a:pt x="191" y="82"/>
                  <a:pt x="201" y="73"/>
                  <a:pt x="201" y="61"/>
                </a:cubicBezTo>
                <a:cubicBezTo>
                  <a:pt x="201" y="50"/>
                  <a:pt x="191" y="41"/>
                  <a:pt x="180" y="41"/>
                </a:cubicBezTo>
                <a:close/>
                <a:moveTo>
                  <a:pt x="244" y="166"/>
                </a:moveTo>
                <a:cubicBezTo>
                  <a:pt x="220" y="166"/>
                  <a:pt x="220" y="166"/>
                  <a:pt x="220" y="166"/>
                </a:cubicBezTo>
                <a:cubicBezTo>
                  <a:pt x="220" y="123"/>
                  <a:pt x="220" y="123"/>
                  <a:pt x="220" y="123"/>
                </a:cubicBezTo>
                <a:cubicBezTo>
                  <a:pt x="220" y="115"/>
                  <a:pt x="218" y="108"/>
                  <a:pt x="215" y="102"/>
                </a:cubicBezTo>
                <a:cubicBezTo>
                  <a:pt x="217" y="102"/>
                  <a:pt x="219" y="101"/>
                  <a:pt x="221" y="101"/>
                </a:cubicBezTo>
                <a:cubicBezTo>
                  <a:pt x="234" y="101"/>
                  <a:pt x="244" y="111"/>
                  <a:pt x="244" y="124"/>
                </a:cubicBezTo>
                <a:lnTo>
                  <a:pt x="244" y="166"/>
                </a:lnTo>
                <a:close/>
                <a:moveTo>
                  <a:pt x="64" y="41"/>
                </a:moveTo>
                <a:cubicBezTo>
                  <a:pt x="53" y="41"/>
                  <a:pt x="43" y="50"/>
                  <a:pt x="43" y="61"/>
                </a:cubicBezTo>
                <a:cubicBezTo>
                  <a:pt x="43" y="73"/>
                  <a:pt x="53" y="82"/>
                  <a:pt x="64" y="82"/>
                </a:cubicBezTo>
                <a:cubicBezTo>
                  <a:pt x="75" y="82"/>
                  <a:pt x="84" y="73"/>
                  <a:pt x="84" y="61"/>
                </a:cubicBezTo>
                <a:cubicBezTo>
                  <a:pt x="84" y="50"/>
                  <a:pt x="75" y="41"/>
                  <a:pt x="64" y="41"/>
                </a:cubicBezTo>
                <a:close/>
                <a:moveTo>
                  <a:pt x="23" y="101"/>
                </a:moveTo>
                <a:cubicBezTo>
                  <a:pt x="25" y="101"/>
                  <a:pt x="27" y="102"/>
                  <a:pt x="29" y="102"/>
                </a:cubicBezTo>
                <a:cubicBezTo>
                  <a:pt x="26" y="108"/>
                  <a:pt x="24" y="115"/>
                  <a:pt x="24" y="123"/>
                </a:cubicBezTo>
                <a:cubicBezTo>
                  <a:pt x="24" y="166"/>
                  <a:pt x="24" y="166"/>
                  <a:pt x="24" y="166"/>
                </a:cubicBezTo>
                <a:cubicBezTo>
                  <a:pt x="0" y="166"/>
                  <a:pt x="0" y="166"/>
                  <a:pt x="0" y="166"/>
                </a:cubicBezTo>
                <a:cubicBezTo>
                  <a:pt x="0" y="124"/>
                  <a:pt x="0" y="124"/>
                  <a:pt x="0" y="124"/>
                </a:cubicBezTo>
                <a:cubicBezTo>
                  <a:pt x="0" y="111"/>
                  <a:pt x="11" y="101"/>
                  <a:pt x="23" y="101"/>
                </a:cubicBezTo>
                <a:close/>
                <a:moveTo>
                  <a:pt x="122" y="0"/>
                </a:moveTo>
                <a:cubicBezTo>
                  <a:pt x="105" y="0"/>
                  <a:pt x="92" y="13"/>
                  <a:pt x="92" y="30"/>
                </a:cubicBezTo>
                <a:cubicBezTo>
                  <a:pt x="92" y="47"/>
                  <a:pt x="105" y="60"/>
                  <a:pt x="122" y="60"/>
                </a:cubicBezTo>
                <a:cubicBezTo>
                  <a:pt x="139" y="60"/>
                  <a:pt x="152" y="47"/>
                  <a:pt x="152" y="30"/>
                </a:cubicBezTo>
                <a:cubicBezTo>
                  <a:pt x="152" y="13"/>
                  <a:pt x="139" y="0"/>
                  <a:pt x="122" y="0"/>
                </a:cubicBezTo>
                <a:close/>
                <a:moveTo>
                  <a:pt x="213" y="182"/>
                </a:moveTo>
                <a:cubicBezTo>
                  <a:pt x="177" y="182"/>
                  <a:pt x="177" y="182"/>
                  <a:pt x="177" y="182"/>
                </a:cubicBezTo>
                <a:cubicBezTo>
                  <a:pt x="177" y="116"/>
                  <a:pt x="177" y="116"/>
                  <a:pt x="177" y="116"/>
                </a:cubicBezTo>
                <a:cubicBezTo>
                  <a:pt x="177" y="107"/>
                  <a:pt x="175" y="99"/>
                  <a:pt x="171" y="91"/>
                </a:cubicBezTo>
                <a:cubicBezTo>
                  <a:pt x="174" y="90"/>
                  <a:pt x="177" y="90"/>
                  <a:pt x="180" y="90"/>
                </a:cubicBezTo>
                <a:cubicBezTo>
                  <a:pt x="198" y="90"/>
                  <a:pt x="213" y="104"/>
                  <a:pt x="213" y="123"/>
                </a:cubicBezTo>
                <a:lnTo>
                  <a:pt x="213" y="182"/>
                </a:lnTo>
                <a:close/>
                <a:moveTo>
                  <a:pt x="67" y="116"/>
                </a:moveTo>
                <a:cubicBezTo>
                  <a:pt x="67" y="182"/>
                  <a:pt x="67" y="182"/>
                  <a:pt x="67" y="182"/>
                </a:cubicBezTo>
                <a:cubicBezTo>
                  <a:pt x="31" y="182"/>
                  <a:pt x="31" y="182"/>
                  <a:pt x="31" y="182"/>
                </a:cubicBezTo>
                <a:cubicBezTo>
                  <a:pt x="31" y="123"/>
                  <a:pt x="31" y="123"/>
                  <a:pt x="31" y="123"/>
                </a:cubicBezTo>
                <a:cubicBezTo>
                  <a:pt x="31" y="104"/>
                  <a:pt x="46" y="90"/>
                  <a:pt x="64" y="90"/>
                </a:cubicBezTo>
                <a:cubicBezTo>
                  <a:pt x="67" y="90"/>
                  <a:pt x="70" y="90"/>
                  <a:pt x="73" y="91"/>
                </a:cubicBezTo>
                <a:cubicBezTo>
                  <a:pt x="69" y="99"/>
                  <a:pt x="67" y="107"/>
                  <a:pt x="67" y="116"/>
                </a:cubicBezTo>
                <a:close/>
                <a:moveTo>
                  <a:pt x="74" y="200"/>
                </a:moveTo>
                <a:cubicBezTo>
                  <a:pt x="170" y="200"/>
                  <a:pt x="170" y="200"/>
                  <a:pt x="170" y="200"/>
                </a:cubicBezTo>
                <a:cubicBezTo>
                  <a:pt x="170" y="116"/>
                  <a:pt x="170" y="116"/>
                  <a:pt x="170" y="116"/>
                </a:cubicBezTo>
                <a:cubicBezTo>
                  <a:pt x="170" y="90"/>
                  <a:pt x="148" y="69"/>
                  <a:pt x="122" y="69"/>
                </a:cubicBezTo>
                <a:cubicBezTo>
                  <a:pt x="96" y="69"/>
                  <a:pt x="74" y="90"/>
                  <a:pt x="74" y="116"/>
                </a:cubicBezTo>
                <a:lnTo>
                  <a:pt x="74" y="2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0" name="Group 30"/>
          <p:cNvGrpSpPr/>
          <p:nvPr/>
        </p:nvGrpSpPr>
        <p:grpSpPr>
          <a:xfrm>
            <a:off x="7644193" y="3220403"/>
            <a:ext cx="3926205" cy="1234440"/>
            <a:chOff x="7644193" y="3220403"/>
            <a:chExt cx="3926205" cy="1234440"/>
          </a:xfrm>
        </p:grpSpPr>
        <p:sp>
          <p:nvSpPr>
            <p:cNvPr id="31" name="TextBox 31"/>
            <p:cNvSpPr txBox="1"/>
            <p:nvPr/>
          </p:nvSpPr>
          <p:spPr>
            <a:xfrm>
              <a:off x="7644193" y="3220403"/>
              <a:ext cx="3926205" cy="12344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修复环节主要是对遗体进行必要的修复工作，如缝合伤口、固定断肢等。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6408706" y="5005864"/>
            <a:ext cx="751142" cy="751142"/>
            <a:chOff x="6408706" y="5005864"/>
            <a:chExt cx="751142" cy="751142"/>
          </a:xfrm>
        </p:grpSpPr>
        <p:sp>
          <p:nvSpPr>
            <p:cNvPr id="33" name="AutoShape 33"/>
            <p:cNvSpPr/>
            <p:nvPr/>
          </p:nvSpPr>
          <p:spPr>
            <a:xfrm>
              <a:off x="6408706" y="5005864"/>
              <a:ext cx="751142" cy="751142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" name="Group 34"/>
          <p:cNvGrpSpPr/>
          <p:nvPr/>
        </p:nvGrpSpPr>
        <p:grpSpPr>
          <a:xfrm>
            <a:off x="6542817" y="5140547"/>
            <a:ext cx="482918" cy="481774"/>
            <a:chOff x="6542817" y="5140547"/>
            <a:chExt cx="482918" cy="481774"/>
          </a:xfrm>
        </p:grpSpPr>
        <p:sp>
          <p:nvSpPr>
            <p:cNvPr id="35" name="Freeform 35"/>
            <p:cNvSpPr/>
            <p:nvPr/>
          </p:nvSpPr>
          <p:spPr>
            <a:xfrm>
              <a:off x="6833425" y="5433250"/>
              <a:ext cx="192310" cy="189071"/>
            </a:xfrm>
            <a:custGeom>
              <a:rect l="l" t="t" r="r" b="b"/>
              <a:pathLst>
                <a:path w="75" h="74">
                  <a:moveTo>
                    <a:pt x="68" y="42"/>
                  </a:moveTo>
                  <a:cubicBezTo>
                    <a:pt x="25" y="0"/>
                    <a:pt x="25" y="0"/>
                    <a:pt x="25" y="0"/>
                  </a:cubicBezTo>
                  <a:cubicBezTo>
                    <a:pt x="19" y="10"/>
                    <a:pt x="10" y="18"/>
                    <a:pt x="0" y="24"/>
                  </a:cubicBezTo>
                  <a:cubicBezTo>
                    <a:pt x="43" y="67"/>
                    <a:pt x="43" y="67"/>
                    <a:pt x="43" y="67"/>
                  </a:cubicBezTo>
                  <a:cubicBezTo>
                    <a:pt x="50" y="74"/>
                    <a:pt x="61" y="74"/>
                    <a:pt x="68" y="67"/>
                  </a:cubicBezTo>
                  <a:cubicBezTo>
                    <a:pt x="75" y="60"/>
                    <a:pt x="75" y="49"/>
                    <a:pt x="68" y="42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6542817" y="5140547"/>
              <a:ext cx="356806" cy="358997"/>
            </a:xfrm>
            <a:custGeom>
              <a:rect l="l" t="t" r="r" b="b"/>
              <a:pathLst>
                <a:path w="139" h="140">
                  <a:moveTo>
                    <a:pt x="139" y="70"/>
                  </a:moveTo>
                  <a:cubicBezTo>
                    <a:pt x="139" y="31"/>
                    <a:pt x="108" y="0"/>
                    <a:pt x="70" y="0"/>
                  </a:cubicBezTo>
                  <a:cubicBezTo>
                    <a:pt x="31" y="0"/>
                    <a:pt x="0" y="31"/>
                    <a:pt x="0" y="70"/>
                  </a:cubicBezTo>
                  <a:cubicBezTo>
                    <a:pt x="0" y="108"/>
                    <a:pt x="31" y="140"/>
                    <a:pt x="70" y="140"/>
                  </a:cubicBezTo>
                  <a:cubicBezTo>
                    <a:pt x="108" y="140"/>
                    <a:pt x="139" y="108"/>
                    <a:pt x="139" y="70"/>
                  </a:cubicBezTo>
                  <a:close/>
                  <a:moveTo>
                    <a:pt x="70" y="122"/>
                  </a:moveTo>
                  <a:cubicBezTo>
                    <a:pt x="41" y="122"/>
                    <a:pt x="17" y="99"/>
                    <a:pt x="17" y="70"/>
                  </a:cubicBezTo>
                  <a:cubicBezTo>
                    <a:pt x="17" y="41"/>
                    <a:pt x="41" y="17"/>
                    <a:pt x="70" y="17"/>
                  </a:cubicBezTo>
                  <a:cubicBezTo>
                    <a:pt x="98" y="17"/>
                    <a:pt x="122" y="41"/>
                    <a:pt x="122" y="70"/>
                  </a:cubicBezTo>
                  <a:cubicBezTo>
                    <a:pt x="122" y="99"/>
                    <a:pt x="98" y="122"/>
                    <a:pt x="70" y="122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6617684" y="5215318"/>
              <a:ext cx="105728" cy="104680"/>
            </a:xfrm>
            <a:custGeom>
              <a:rect l="l" t="t" r="r" b="b"/>
              <a:pathLst>
                <a:path w="41" h="41">
                  <a:moveTo>
                    <a:pt x="0" y="41"/>
                  </a:moveTo>
                  <a:cubicBezTo>
                    <a:pt x="12" y="41"/>
                    <a:pt x="12" y="41"/>
                    <a:pt x="12" y="41"/>
                  </a:cubicBezTo>
                  <a:cubicBezTo>
                    <a:pt x="12" y="25"/>
                    <a:pt x="25" y="12"/>
                    <a:pt x="41" y="12"/>
                  </a:cubicBezTo>
                  <a:cubicBezTo>
                    <a:pt x="41" y="0"/>
                    <a:pt x="41" y="0"/>
                    <a:pt x="41" y="0"/>
                  </a:cubicBezTo>
                  <a:cubicBezTo>
                    <a:pt x="18" y="0"/>
                    <a:pt x="0" y="18"/>
                    <a:pt x="0" y="41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" name="Group 38"/>
          <p:cNvGrpSpPr/>
          <p:nvPr/>
        </p:nvGrpSpPr>
        <p:grpSpPr>
          <a:xfrm>
            <a:off x="7644193" y="4845415"/>
            <a:ext cx="3926205" cy="1234440"/>
            <a:chOff x="7644193" y="4845415"/>
            <a:chExt cx="3926205" cy="1234440"/>
          </a:xfrm>
        </p:grpSpPr>
        <p:sp>
          <p:nvSpPr>
            <p:cNvPr id="39" name="TextBox 39"/>
            <p:cNvSpPr txBox="1"/>
            <p:nvPr/>
          </p:nvSpPr>
          <p:spPr>
            <a:xfrm>
              <a:off x="7644193" y="4845415"/>
              <a:ext cx="3926205" cy="12344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整理环节主要是为逝者整理衣物、梳理头发等，为其提供一个整洁的告别形象。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1" name="AutoShape 4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TextBox 6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服务流程概述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服务准备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确认接收时间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与家属或殡仪馆工作人员确认遗体接收时间，确保准时到达。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准备工具和材料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根据遗体状况准备所需的化妆工具和材料，如粉底、口红、眼影等。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了解遗体状况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了解遗体的保存状况、死亡原因和时间等信息，以便更好地进行化妆处理。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遗体接收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使用温和的洁面产品仔细清洁面部，去除污垢和死皮。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清洁面部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将散乱的头发梳理整齐，保持发髻的整洁和干净。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整理发髻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对遗体进行全身清洁，特别是手部、脚部等容易忽视的部位。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清洁身体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清洁整理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根据遗体的体型和家属的要求选择合适的衣物。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选择合适衣物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衣物更换技巧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整理衣物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采用适当的技巧，确保衣物更换过程中不弄脏遗体。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整理好衣物，使其看起来整洁、得体。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衣物更换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https://d.book118.com/158045134134006044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2024-09-25T04:52:45.420</cp:lastPrinted>
  <dcterms:created xsi:type="dcterms:W3CDTF">2024-09-24T20:52:45Z</dcterms:created>
  <dcterms:modified xsi:type="dcterms:W3CDTF">2024-09-24T20:52:47Z</dcterms:modified>
</cp:coreProperties>
</file>