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AA4E-46D7-41D2-B85C-75A7C296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FBC37-D813-497F-B24C-04DF4681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2277-CB2E-432C-B55E-8C8B8CE8A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4AD10-1B5F-40AA-8B79-F83C59B2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8AB2E-94C6-4179-A68C-4C4C8C3D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33128-ADD9-455C-BFAD-209185BD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CAE17-8D52-470A-9220-56BD2D0B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03FB6-91FD-4624-B2C3-C61001D2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C16F5-86B3-4183-823D-B94A4FFC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9E531-BEA5-42C2-BCE9-A5A36AA9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1365F-B775-4C3C-A8B8-5F3C1836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229" r:id="rId2"/>
    <p:sldLayoutId id="2147497230" r:id="rId3"/>
    <p:sldLayoutId id="2147497231" r:id="rId4"/>
    <p:sldLayoutId id="2147497232" r:id="rId5"/>
    <p:sldLayoutId id="2147497233" r:id="rId6"/>
    <p:sldLayoutId id="2147497234" r:id="rId7"/>
    <p:sldLayoutId id="2147497235" r:id="rId8"/>
    <p:sldLayoutId id="2147497236" r:id="rId9"/>
    <p:sldLayoutId id="2147497237" r:id="rId10"/>
    <p:sldLayoutId id="214749723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612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领导者在执行力打造中的角色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领导者在执行力中的重要性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领导者如何提升执行力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领导者在应对执行力不足时的策略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领导者在执行力中的自我提升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领导者在执行力打造中的实际案例分析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领导者在执行力中的重要性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领导者的决策力对执行力的影响</a:t>
            </a:r>
            <a:endParaRPr lang="zh-CN" altLang="en-US"/>
          </a:p>
        </p:txBody>
      </p:sp>
      <p:sp>
        <p:nvSpPr>
          <p:cNvPr id="1048870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领导者的决策力会影响团队的创新和适应能力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80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领导者的决策力会影响团队的士气和凝聚力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领导者的决策力会影响团队的执行力和效率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92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领导者的决策力是执行力的关键因素之一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领导者在团队组织中的作用</a:t>
            </a:r>
            <a:endParaRPr lang="zh-CN" altLang="en-US"/>
          </a:p>
        </p:txBody>
      </p:sp>
      <p:sp>
        <p:nvSpPr>
          <p:cNvPr id="1048932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领导者需要明确团队的目标和愿景，为团队成员提供方向和动力。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领导者是团队的核心，他们的决策和行动直接影响团队的执行力。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领导者需要建立有效的沟通机制，确保团队成员之间的信息传递和协作。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领导者需要关注团队成员的成长和发展，提供培训和支持，提高团队的整体执行力。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领导者在目标设定和计划制定中的作用</a:t>
            </a:r>
            <a:endParaRPr lang="zh-CN" altLang="en-US"/>
          </a:p>
        </p:txBody>
      </p:sp>
      <p:sp>
        <p:nvSpPr>
          <p:cNvPr id="1048982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领导者需要明确组织的目标和愿景，为团队指明方向。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领导者需要制定合理的计划和策略，确保团队能够高效地完成任务。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领导者需要协调各部门之间的资源，确保计划的顺利实施。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领导者需要监控计划的执行情况，及时调整策略，确保目标的实现。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领导者如何提升执行力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076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明确沟通目标：确保信息传递准确，避免误解和歧义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选择合适的沟通方式：根据情况选择口头、书面、电子等不同沟通方式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建立反馈机制：及时收集员工反馈，了解执行情况，调整策略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鼓励开放性沟通：鼓励员工提出问题和建议，促进团队协作和执行力提升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培养团队成员的责任心和协作精神</a:t>
            </a:r>
            <a:endParaRPr lang="zh-CN" altLang="en-US"/>
          </a:p>
        </p:txBody>
      </p:sp>
      <p:sp>
        <p:nvSpPr>
          <p:cNvPr id="1049134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激励机制：建立合理的激励机制，鼓励团队成员积极参与、主动承担责任。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明确职责：为每个团队成员分配明确的职责和任务，确保每个人都知道自己的工作内容和目标。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沟通协作：鼓励团队成员之间的沟通和协作，建立良好的团队氛围，增强团队凝聚力。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培训和发展：为团队成员提供培训和发展机会，提高他们的能力和素质，增强他们的责任感和协作精神。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制定明确的目标和计划，并确保实施</a:t>
            </a:r>
            <a:endParaRPr lang="zh-CN" altLang="en-US"/>
          </a:p>
        </p:txBody>
      </p:sp>
      <p:sp>
        <p:nvSpPr>
          <p:cNvPr id="1049184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明确目标：设定具体、可衡量的目标，确保团队成员理解并认同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0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制定计划：根据目标制定详细的计划，包括时间表、任务分配等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6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监督执行：定期检查计划执行情况，及时发现并解决问题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2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调整计划：根据实际情况调整计划，确保目标的实现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建立有效的激励机制</a:t>
            </a:r>
            <a:endParaRPr lang="zh-CN" altLang="en-US"/>
          </a:p>
        </p:txBody>
      </p:sp>
      <p:sp>
        <p:nvSpPr>
          <p:cNvPr id="1049242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29900"/>
            <a:ext cx="3204836" cy="167350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39"/>
          <p:cNvSpPr/>
          <p:nvPr>
            <p:custDataLst>
              <p:tags r:id="rId3"/>
            </p:custDataLst>
          </p:nvPr>
        </p:nvSpPr>
        <p:spPr>
          <a:xfrm>
            <a:off x="698588" y="1830531"/>
            <a:ext cx="3204836" cy="16735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TextBox 2"/>
          <p:cNvSpPr txBox="1"/>
          <p:nvPr>
            <p:custDataLst>
              <p:tags r:id="rId4"/>
            </p:custDataLst>
          </p:nvPr>
        </p:nvSpPr>
        <p:spPr>
          <a:xfrm>
            <a:off x="884182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明确目标：设定明确、可衡量的目标，让员工了解需要完成的任务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8" name="矩形 100"/>
          <p:cNvSpPr/>
          <p:nvPr>
            <p:custDataLst>
              <p:tags r:id="rId5"/>
            </p:custDataLst>
          </p:nvPr>
        </p:nvSpPr>
        <p:spPr>
          <a:xfrm rot="204112">
            <a:off x="4488758" y="1829900"/>
            <a:ext cx="3204836" cy="167350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01"/>
          <p:cNvSpPr/>
          <p:nvPr>
            <p:custDataLst>
              <p:tags r:id="rId6"/>
            </p:custDataLst>
          </p:nvPr>
        </p:nvSpPr>
        <p:spPr>
          <a:xfrm>
            <a:off x="4492545" y="1830531"/>
            <a:ext cx="3204836" cy="167350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7"/>
            </p:custDataLst>
          </p:nvPr>
        </p:nvSpPr>
        <p:spPr>
          <a:xfrm>
            <a:off x="4678771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提供资源：为员工提供必要的资源，包括时间、资金、技术等，以帮助他们完成任务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4" name="矩形 122"/>
          <p:cNvSpPr/>
          <p:nvPr>
            <p:custDataLst>
              <p:tags r:id="rId8"/>
            </p:custDataLst>
          </p:nvPr>
        </p:nvSpPr>
        <p:spPr>
          <a:xfrm rot="204112">
            <a:off x="8282715" y="1829900"/>
            <a:ext cx="3204836" cy="167350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23"/>
          <p:cNvSpPr/>
          <p:nvPr>
            <p:custDataLst>
              <p:tags r:id="rId9"/>
            </p:custDataLst>
          </p:nvPr>
        </p:nvSpPr>
        <p:spPr>
          <a:xfrm>
            <a:off x="8286503" y="1830531"/>
            <a:ext cx="3204836" cy="167350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TextBox 2"/>
          <p:cNvSpPr txBox="1"/>
          <p:nvPr>
            <p:custDataLst>
              <p:tags r:id="rId10"/>
            </p:custDataLst>
          </p:nvPr>
        </p:nvSpPr>
        <p:spPr>
          <a:xfrm>
            <a:off x="8471466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建立奖励制度：设立奖励制度，对完成任务的员工给予奖励，如奖金、晋升机会等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0" name="矩形 89"/>
          <p:cNvSpPr/>
          <p:nvPr>
            <p:custDataLst>
              <p:tags r:id="rId11"/>
            </p:custDataLst>
          </p:nvPr>
        </p:nvSpPr>
        <p:spPr>
          <a:xfrm rot="204112">
            <a:off x="2591779" y="3971813"/>
            <a:ext cx="3204836" cy="167350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90"/>
          <p:cNvSpPr/>
          <p:nvPr>
            <p:custDataLst>
              <p:tags r:id="rId12"/>
            </p:custDataLst>
          </p:nvPr>
        </p:nvSpPr>
        <p:spPr>
          <a:xfrm>
            <a:off x="2595566" y="3972444"/>
            <a:ext cx="3204836" cy="16735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13"/>
            </p:custDataLst>
          </p:nvPr>
        </p:nvSpPr>
        <p:spPr>
          <a:xfrm>
            <a:off x="2781161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提供反馈：及时向员工提供反馈，让他们了解自己的工作进展和需要改进的地方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111"/>
          <p:cNvSpPr/>
          <p:nvPr>
            <p:custDataLst>
              <p:tags r:id="rId14"/>
            </p:custDataLst>
          </p:nvPr>
        </p:nvSpPr>
        <p:spPr>
          <a:xfrm rot="204112">
            <a:off x="6385736" y="3971813"/>
            <a:ext cx="3204836" cy="167350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12"/>
          <p:cNvSpPr/>
          <p:nvPr>
            <p:custDataLst>
              <p:tags r:id="rId15"/>
            </p:custDataLst>
          </p:nvPr>
        </p:nvSpPr>
        <p:spPr>
          <a:xfrm>
            <a:off x="6389524" y="3972444"/>
            <a:ext cx="3204836" cy="167350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16"/>
            </p:custDataLst>
          </p:nvPr>
        </p:nvSpPr>
        <p:spPr>
          <a:xfrm>
            <a:off x="6575750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培养团队精神：鼓励团队合作，让员工感受到集体的力量和温暖，从而提高执行力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领导者在应对执行力不足时的策略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分析执行力不足的原因</a:t>
            </a:r>
            <a:endParaRPr lang="zh-CN" altLang="en-US"/>
          </a:p>
        </p:txBody>
      </p:sp>
      <p:sp>
        <p:nvSpPr>
          <p:cNvPr id="1049342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目标不明确：领导者没有明确地传达目标和期望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缺乏激励：领导者没有提供足够的激励和奖励来激发员工的积极性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沟通不畅：领导者与员工之间的沟通不畅，导致信息传递不准确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缺乏监督：领导者没有对员工的工作进行有效的监督和反馈，导致员工缺乏动力和方向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https://d.book118.com/158046122074006027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领导者在执行力打造中的角色</vt:lpstr>
      <vt:lpstr>目录</vt:lpstr>
      <vt:lpstr>领导者在执行力中的重要性</vt:lpstr>
      <vt:lpstr>领导者的决策力对执行力的影响</vt:lpstr>
      <vt:lpstr>领导者在团队组织中的作用</vt:lpstr>
      <vt:lpstr>领导者在目标设定和计划制定中的作用</vt:lpstr>
      <vt:lpstr>领导者如何提升执行力</vt:lpstr>
      <vt:lpstr>建立有效的沟通机制</vt:lpstr>
      <vt:lpstr>培养团队成员的责任心和协作精神</vt:lpstr>
      <vt:lpstr>制定明确的目标和计划，并确保实施</vt:lpstr>
      <vt:lpstr>建立有效的激励机制</vt:lpstr>
      <vt:lpstr>领导者在应对执行力不足时的策略</vt:lpstr>
      <vt:lpstr>分析执行力不足的原因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2024-09-05T11:46:16.405</cp:lastPrinted>
  <dcterms:created xsi:type="dcterms:W3CDTF">2024-09-05T03:46:16Z</dcterms:created>
  <dcterms:modified xsi:type="dcterms:W3CDTF">2024-09-05T03:46:18Z</dcterms:modified>
</cp:coreProperties>
</file>