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389267-5920-4538-BA78-DD6CD30085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6DC879-89A1-49D7-808A-85932CDF87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F9172C-5F3E-42C0-BDBA-487B34071D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D4F129-62C2-4C94-A334-068C9D384D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F05ABF2-A3EA-4A96-BE2E-2263E27B31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69771C-2A21-4017-9704-1A3620EF08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4A238A2-7FBF-4FA1-8E7C-1F519796D3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86CBA2-62B8-4FF2-A66D-5C78EF728F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B34635-48DE-49B6-90D2-D57B19BB5F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E4CD15-FE78-4DE1-A9A7-6B92D02030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AAB050-C01D-4EBD-A57C-7BEC25A039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png" /><Relationship Id="rId3" Type="http://schemas.openxmlformats.org/officeDocument/2006/relationships/image" Target="../media/image19.png" /><Relationship Id="rId4" Type="http://schemas.openxmlformats.org/officeDocument/2006/relationships/image" Target="../media/image20.png" /><Relationship Id="rId5" Type="http://schemas.openxmlformats.org/officeDocument/2006/relationships/image" Target="../media/image21.png" /><Relationship Id="rId6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804711602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975" b="1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社区护士长述职报告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工作背景与职责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专业技能与培训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居民健康管理与服务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突发事件应对与处置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质量管理与改进计划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工作背景与职责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4315" b="2431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社区护理工作环境介绍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社区护理的定义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社区护理是一种全面的、连续的、以家庭为中心的护理服务，旨在促进健康、预防疾病、维护健康，以及应对社区中的健康问题。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社区护理的工作环境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社区护理工作环境多样，包括家庭、学校、社区中心等，要求护士具备适应不同环境的能力。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社区护理的挑战与机遇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社区护理工作面临诸多挑战，如人员配备不足、服务需求多样等，但同时也为护士提供了更广泛的职业发展机会。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护士长是社区护理团队的领导者和管理者，负责协调、指导和监督护理工作，确保服务质量和安全。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护士长的角色定位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包括制定护理计划和政策、分配资源、培训和教育护士团队、处理护患关系和与其他医疗保健专业人员协作等。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护士长的职责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具备出色的领导和管理能力、良好的沟通技巧和人际交往能力，以及专业的护理知识和实践经验。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护士长的素质要求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护士长角色定位及职责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社区护理工作需要一个高效的团队来协作完成，团队成员之间应相互信任、尊重和支持，共同为患者的健康负责。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团队协作的意义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有效的沟通技巧是团队协作的关键，包括倾听、表达清晰、及时反馈和解决问题等。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沟通技巧在团队协作中的应用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积极营造团队氛围，定期组织团队活动，加强团队成员之间的了解和信任，以及鼓励团队成员提出建设性的意见和建议。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建立良好团队关系的策略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团队协作与沟通重要性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专业技能与培训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精通医疗设备使用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能够熟练操作各种医疗设备，如输液泵、心电监护仪等。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具备良好沟通能力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与病人及其家属保持有效沟通，了解病人需求，提供心理支持。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熟练掌握各项护理技能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包括病人日常护理、病情观察、急救措施等。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专业技能掌握情况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定期参加医院和科室组织的护理培训课程，学习最新的护理理论和操作技能。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参加专业培训课程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学习成果显著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分享学习经验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通过培训考核，获得相应的结业证书和技能证书。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将所学知识和技能与同事分享，共同提高护理水平。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参加培训和学习成果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关注护理领域的最新动态，学习新知识、新技能，不断提高自身专业素养。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持续学习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积极参加各类护理学术交流会议和研讨会，与同行交流经验，拓展视野。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参加学术交流活动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在工作中不断追求卓越，提高护理质量，为病人提供更加优质的护理服务。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追求卓越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不断提升自身专业素养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居民健康管理与服务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居民健康档案建立与完善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950266" y="2682352"/>
            <a:ext cx="2426717" cy="490334"/>
            <a:chOff x="1950266" y="2682352"/>
            <a:chExt cx="2426717" cy="490334"/>
          </a:xfrm>
        </p:grpSpPr>
        <p:sp>
          <p:nvSpPr>
            <p:cNvPr id="26" name="TextBox 26"/>
            <p:cNvSpPr txBox="1"/>
            <p:nvPr/>
          </p:nvSpPr>
          <p:spPr>
            <a:xfrm>
              <a:off x="1950266" y="2682352"/>
              <a:ext cx="2426717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健康档案建立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029744" y="3095526"/>
            <a:ext cx="2267763" cy="1552257"/>
            <a:chOff x="2029744" y="3095526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2029744" y="3095526"/>
              <a:ext cx="2267763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协助社区医生为每位居民建立健康档案，详细记录个人基本信息、既往病史、家族病史等。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795518" y="2682352"/>
            <a:ext cx="2426717" cy="490334"/>
            <a:chOff x="5795518" y="2682352"/>
            <a:chExt cx="2426717" cy="490334"/>
          </a:xfrm>
        </p:grpSpPr>
        <p:sp>
          <p:nvSpPr>
            <p:cNvPr id="30" name="TextBox 30"/>
            <p:cNvSpPr txBox="1"/>
            <p:nvPr/>
          </p:nvSpPr>
          <p:spPr>
            <a:xfrm>
              <a:off x="5795518" y="2682352"/>
              <a:ext cx="2426717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档案更新与维护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874995" y="3095526"/>
            <a:ext cx="2267763" cy="1552257"/>
            <a:chOff x="5874995" y="3095526"/>
            <a:chExt cx="2267763" cy="1552257"/>
          </a:xfrm>
        </p:grpSpPr>
        <p:sp>
          <p:nvSpPr>
            <p:cNvPr id="32" name="TextBox 32"/>
            <p:cNvSpPr txBox="1"/>
            <p:nvPr/>
          </p:nvSpPr>
          <p:spPr>
            <a:xfrm>
              <a:off x="5874995" y="3095526"/>
              <a:ext cx="2267763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定期更新居民健康档案，确保信息的准确性和完整性，为医生提供有效的诊疗参考。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688512" y="2682352"/>
            <a:ext cx="2426717" cy="490334"/>
            <a:chOff x="9688512" y="2682352"/>
            <a:chExt cx="2426717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688512" y="2682352"/>
              <a:ext cx="2426717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档案保密与安全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767989" y="3095526"/>
            <a:ext cx="2267763" cy="1552257"/>
            <a:chOff x="9767989" y="3095526"/>
            <a:chExt cx="2267763" cy="1552257"/>
          </a:xfrm>
        </p:grpSpPr>
        <p:sp>
          <p:nvSpPr>
            <p:cNvPr id="36" name="TextBox 36"/>
            <p:cNvSpPr txBox="1"/>
            <p:nvPr/>
          </p:nvSpPr>
          <p:spPr>
            <a:xfrm>
              <a:off x="9767989" y="3095526"/>
              <a:ext cx="2267763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严格遵守医疗保密规定，确保居民健康档案的安全与隐私。</a:t>
              </a:r>
            </a:p>
          </p:txBody>
        </p:sp>
      </p:grpSp>
      <p:pic>
        <p:nvPicPr>
          <p:cNvPr id="37" name="Picture 37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个性化管理计划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根据慢性病患者的具体情况，制定个性化的管理计划，包括饮食、运动、用药等方面的指导。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慢性病筛查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通过定期开展健康讲座、义诊等活动，提高居民对慢性病的认识，协助医生进行慢性病筛查。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定期随访与评估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对慢性病患者进行定期随访，了解其病情变化和治疗效果，及时调整管理计划。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3792" r="1379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慢性病管理策略及实施效果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https://d.book118.com/158047116025006035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2024-09-13T20:55:48.188</cp:lastPrinted>
  <dcterms:created xsi:type="dcterms:W3CDTF">2024-09-13T12:55:48Z</dcterms:created>
  <dcterms:modified xsi:type="dcterms:W3CDTF">2024-09-13T12:55:50Z</dcterms:modified>
</cp:coreProperties>
</file>