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30A8A-1DAF-40CF-BDBF-D5604E54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4495C-6D36-48C1-98F3-E6AF33DD7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D4819-A19D-4E92-B27F-0BDDF33B6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3FA3F-355B-49D5-B6DF-5ADC975E4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39AFB9-D9DF-400B-8F2F-CA3746D7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81E1E-9B0A-4D21-A0EA-A958E4EFC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EFB04-C8D9-4ECB-9A12-ACB03EF9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A646F-C95D-4272-8877-3404BB57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F0A5A-3BBE-4389-8819-49915FF36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2CD1A-95A7-4C0A-A8B0-F6614C45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2C2B0-F071-4A61-B2CF-5CF3F8741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2076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绩效考核推进实施与结果运用课件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绩效考核推进实施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绩效考核结果运用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绩效考核是对员工工作表现进行评估和测量的过程，旨在评估员工的工作效果，识别员工的优势和不足，并为其提供反馈和改进建议。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帮助员工提升个人绩效，提高组织整体绩效，实现组织目标。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20" b="180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52" b="148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通过绩效考核，员工可以了解自己的工作表现，明确自己的努力方向，从而提高工作积极性和工作质量。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促进组织目标实现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通过绩效考核，组织可以了解员工的工作表现和贡献，从而更好地调整人力资源配置，促进组织目标的实现。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通过绩效考核，员工可以了解自己的不足和需要改进的地方，从而有针对性地提高自己的能力和素质。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通过制定明确的目标，并对目标完成情况进行考核，评估员工的工作表现。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通过制定关键绩效指标，评估员工在关键工作领域的表现，从而全面评价员工的工作绩效。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通过上级、下级、同事等多方面的反馈，全面评估员工的工作表现和潜力。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绩效考核的常见方法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绩效考核推进实施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制定绩效考核标准时，应确保标准明确、具体，能够被员工理解和接受，避免产生歧义和模糊性。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考核标准的制定应基于职位分析、工作说明书等基础资料，确保标准与实际工作内容和职责相符合，能够客观反映员工的绩效表现。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考核标准的制定应遵循公正原则，避免主观偏见和歧视，确保标准对所有员工一视同仁，能够真实反映员工的绩效水平。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选择合适的考核周期，确保周期既能及时反映员工绩效变化，又不至于过于频繁导致管理成本增加，同时还要考虑公司业务特性和行业特点等因素。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考核方式应多样化，包括自我评价、上级评价、同事评价等多维度评价方式，以便更全面、准确地评估员工绩效。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考核方式应确保有效性和可靠性，能够准确反映员工的绩效表现，并且能够为员工的绩效改进提供有价值的反馈和建议。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确定考核周期与方式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在考核过程中，应及时进行沟通和反馈，让员工了解自己的工作表现和不足之处，以便及时调整和改进。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沟通和反馈应以建设性方式进行，鼓励员工积极参与，提出自己的意见和建议，共同探讨如何提升个人和团队绩效。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沟通和反馈过程应遵循保密原则，确保员工个人信息和评价结果不被泄露，维护员工隐私权和尊严。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考核过程中的沟通与反馈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https://d.book118.com/158052076076006045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2024-09-26T03:51:59.756</cp:lastPrinted>
  <dcterms:created xsi:type="dcterms:W3CDTF">2024-09-25T19:51:59Z</dcterms:created>
  <dcterms:modified xsi:type="dcterms:W3CDTF">2024-09-25T19:52:01Z</dcterms:modified>
</cp:coreProperties>
</file>