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01501-2700-43E8-9F55-9995899A6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FAD60-E1BC-4F96-A11E-7CE4BC2ED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55FF2-9306-4518-B9B0-060357F27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4D4E36-A888-4A57-BCF6-D1F641AF5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35045B-3436-4AF3-80BC-A4BC87CB8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B70EBA-39A2-4029-9A69-DFA2C4C27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BCF597-DABB-46F6-BFB4-817B635B0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30A94-EABF-4EDD-BF42-075778E3C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3BA7F-9530-4342-B1AE-610BEB742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4F83A-C25E-4692-889F-8EB6654AE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F0BE5-9E19-4A40-89C3-0F80E3AE0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521071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科室护理质量季度分析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上季度护理质量概况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本季度护理质量目标与计划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上季度护理质量与实际差异分析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本季度护理质量面临的挑战与对策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本季度护理质量持续改进方案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对科室护理质量进行季度分析，以提高护理服务水平，保障患者安全。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随着医疗水平的提高，患者对护理服务的需求和要求也越来越高，因此需要定期对护理质量进行分析和改进。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存在的问题和改进建议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针对本季度护理质量存在的问题，提出具体的改进建议和措施，为下一季度护理质量的提高提供参考。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本季度护理质量情况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包括基础护理、专科护理、危重病人护理等方面的质量情况。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上季度护理质量改进措施落实情况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对上季度提出的护理质量改进措施进行跟踪和反馈，评估其实施效果。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上季度护理质量概况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总结词：稳步提升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详细描述：上季度科室护理质量总体呈现稳步提升态势，通过加强培训和规范操作，护理人员在专业技能和服务态度方面均有明显进步。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护理质量总体情况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持续高满意度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根据患者满意度调查，上季度患者对科室护理工作的满意度持续保持在高水平，护理人员积极解决患者需求，提供人性化关怀，获得了患者的高度评价。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总结词：显著降低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详细描述：通过加强护理安全管理和风险防范措施，上季度护理不良事件发生率较之前有显著降低，包括给药错误、导管脱落等事件明显减少，护理安全水平得到提升。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护理不良事件情况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本季度护理质量目标与计划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护理质量目标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提高患者满意度至90%以上。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降低护理差错发生率至0.5%以下。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提高护士操作技能合格率至95%以上。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优化护理流程，提高工作效率。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定期开展护理业务培训，提高护士的专业技能和服务意识。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加强护理工作的监督和检查，及时发现和纠正问题。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建立患者反馈机制，及时了解患者需求和意见，持续改进护理服务。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优化护理流程，提高工作效率，减少不必要的工作环节。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护理质量提升计划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制定详细的培训计划，包括理论培训、操作技能培训和应急处理能力培训等。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加强护士的职业道德教育，提高护士的职业素养和服务意识。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根据护理工作需要，合理配置护士人力资源，确保工作的高效运转。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定期开展团队建设活动，增强团队凝聚力和协作能力。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https://d.book118.com/158052107124006030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2024-09-07T10:51:44.320</cp:lastPrinted>
  <dcterms:created xsi:type="dcterms:W3CDTF">2024-09-07T02:51:44Z</dcterms:created>
  <dcterms:modified xsi:type="dcterms:W3CDTF">2024-09-07T02:51:46Z</dcterms:modified>
</cp:coreProperties>
</file>