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3F83F-8311-4D96-8B80-C8735B94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8CE40-843C-49D5-BB39-07316A846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77515-FD14-4FF4-8F1C-745A9449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F3DE7-C796-4067-97C5-D0592C2F7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46D8BE-31E0-41AC-8373-B59BE1FA5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6D263-6222-4F50-8EC3-CD5AE46F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CE181F-E897-4E15-9C5B-2EE2380A4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D3C65-D3CD-4670-92D6-59D88C6AB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E8AB6-4ADF-441C-8429-1C109DC5A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3DF5F-ADB6-457B-8F80-68E01641F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0907E-34E5-48B3-B119-F9D33157D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52135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小儿误食中毒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误食中毒概述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误食中毒的症状与诊断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误食中毒的紧急处理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预防小儿误食中毒的措施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误食中毒概述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50" r="27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误食中毒是指小儿因误食有毒物质而引起的中毒症状。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根据误食的物质不同，中毒可分为食物中毒、药物中毒、化学物质中毒等。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048" r="604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好奇心驱使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家庭存放不当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监护人疏忽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小儿对周围环境充满好奇，容易误食不熟悉或看起来好玩的物品。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家庭中存放有毒物质或药品未妥善保管，容易被小儿误食。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家长或监护人疏忽大意，未能及时发现和制止小儿误食行为。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误食中毒的常见原因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消化系统损害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神经系统损害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呼吸系统损害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循环系统损害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误食中毒的严重后果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部分有毒物质可能导致呼吸急促、呼吸困难等症状，严重时可引起窒息。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某些有毒物质可能对神经系统造成损害，影响小儿智力发育和行为表现。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误食有毒物质可能导致消化道炎症、溃疡、出血等。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误食有毒物质可能对心血管系统造成影响，导致心律失常、心力衰竭等。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误食中毒的症状与诊断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腹泻、腹痛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呼吸困难、紫绀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意识障碍、昏迷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宝宝误食有毒物质后，可能出现恶心、呕吐等症状，有时呕吐物中还可能含有血液或胆汁。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宝宝可能出现腹泻、腹痛等症状，严重时可能导致脱水。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有些有毒物质可能引起宝宝呼吸困难，嘴唇、甲床等部位出现青紫。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宝宝可能出现精神状态不佳、意识模糊、甚至昏迷等症状，可能是由于毒素影响神经系统所致。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医生会详细询问家长关于宝宝误食的物质、时间、剂量等信息，以及宝宝出现的症状和持续时间。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医生会对宝宝进行全面的身体检查，观察是否有异常体征，如紫绀、呼吸困难等。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根据具体情况，医生可能会要求进行血液、尿液等实验室检查，以帮助确定毒素的种类和浓度。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在某些情况下，医生可能会要求进行影像学检查，如X光、CT等，以了解宝宝的消化系统或身体其他部位是否有异常。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误诊的危害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如果误诊，宝宝可能得不到及时有效的治疗，导致病情加重甚至危及生命。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某些有毒物质可能使宝宝产生耐药性，对后续治疗产生影响。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部分有毒物质可能对宝宝的身体造成长期损害，如影响生长发育或导致器官功能不全等。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延误治疗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产生耐药性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留下后遗症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误食中毒的紧急处理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https://d.book118.com/158052135106006024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2024-08-31T22:23:01.705</cp:lastPrinted>
  <dcterms:created xsi:type="dcterms:W3CDTF">2024-08-31T14:23:01Z</dcterms:created>
  <dcterms:modified xsi:type="dcterms:W3CDTF">2024-08-31T14:23:03Z</dcterms:modified>
</cp:coreProperties>
</file>