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716083-3F9B-4886-A8F3-E4270549F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AD5B5-33BA-4CEC-A0E3-1EE4BBA5A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ED8D04-5491-4C4C-A687-75D4C9550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18EF46-55EB-4FED-B9E6-FD4D4CF9E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636B8-AE07-4AAA-822A-83E6E25D02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06D4DE-B8FB-48BF-8EA8-18C68132BB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5C60A1-CB21-46BC-85B5-28DD83C7CE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59198F-FCAF-4B85-9484-78F1818B4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CA8DF-0F3D-453E-918A-F1D23A47A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68E71-A1C7-40D1-86F7-F2BCEDDD7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46C87-410F-42A6-BC8E-8181DDC88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54044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构建全方位大数据营销与客户关系管理平台</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客户关系管理（CRM）平台构建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大数据在营销与客户关系管理中的应用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构建全方位大数据营销与客户关系管理平台的实践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平台效果评估与优化建议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数字化时代</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随着互联网和移动设备的普及，数字化时代已经到来，企业需要适应这一趋势，利用大数据技术进行营销和客户关系管理。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消费者行为变化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消费者的购买行为和决策过程发生了显著变化，他们更加注重个性化、便捷性和互动性，企业需要借助大数据平台来满足这些需求。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竞争压力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在激烈的市场竞争中，企业需要借助大数据营销和客户关系管理平台来提升品牌知名度、客户满意度和忠诚度，从而保持竞争优势。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提升客户关系管理水平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通过大数据分析和挖掘，深入了解客户需求和行为特征，提升客户关系管理水平，提高客户满意度和忠诚度。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实现业务增长和创新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借助大数据营销和客户关系管理平台，发现新的市场机会和业务增长点，推动企业实现业务增长和创新。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构建全方位大数据营销平台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整合各种数据源，包括社交媒体、电商平台、线下门店等，构建全方位的大数据营销平台，实现精准营销和个性化推荐。</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业务增长与创新探索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探讨如何利用大数据营销和客户关系管理平台发现新的市场机会和业务增长点，以及如何实现业务创新和发展。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大数据营销平台构建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介绍大数据营销平台的架构、功能、数据源整合等方面的内容。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客户关系管理实践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分享企业在客户关系管理方面的实践经验、成功案例以及面临的挑战和解决方案。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大数据营销概述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大数据营销是指通过收集、分析和应用大量数据，洞察消费者需求和行为，从而制定个性化、精准化的营销策略和方案。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大数据营销具有数据驱动、个性化、实时性、跨渠道等特点，能够更好地满足消费者需求，提高营销效果。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大数据营销能够更准确地识别目标受众，提高营销精准度；优化营销策略和方案，提高营销效果；降低营销成本，提高企业盈利能力。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大数据的收集、处理和分析技术难度较大；数据安全和隐私保护问题突出；需要专业的团队和人才支持。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大数据营销的优势与挑战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未来大数据营销将更加注重数据的整合与共享，打破数据孤岛，实现数据的互联互通。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数据整合与共享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人工智能和机器学习技术的发展将为大数据营销提供更强大的技术支持，实现更精准的受众识别、更个性化的营销策略。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人工智能与机器学习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随着消费者行为的多样化，大数据营销将更加注重跨渠道的整合，实现线上线下的全渠道营销。</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跨渠道整合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随着数据安全和隐私保护问题的日益突出，未来大数据营销将更加注重数据的安全性和隐私保护，保障消费者权益。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数据安全与隐私保护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客户关系管理（CRM）平台构建</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分析与决策支持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通过数据挖掘和分析，为企业提供客户洞察和决策支持。</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服务与支持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提供客户服务请求受理、处理、跟踪等功能，确保客户满意度。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市场营销管理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实现市场活动规划、执行和评估，提升营销效果和投资回报率。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客户信息管理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集中存储客户的基本信息、交易记录、服务记录等，形成360度客户视图。</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支持销售线索管理、销售机会跟踪、销售预测等功能，提高销售效率。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CRM平台的功能与架构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数据整合</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通过ETL工具或数据中间件，将分散在各部门、各系统的客户数据整合到CRM平台。</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数据清洗</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对数据进行去重、去噪、填充缺失值等处理，确保数据质量。</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数据转换</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将数据转换为适合分析和挖掘的格式，如数据仓库中的星型模型或雪花模型。</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数据存储</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采用分布式存储技术，确保海量客户数据的安全、可靠存储。</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CRM平台的数据整合与处理技术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https://d.book118.com/158054044046006032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2024-09-09T18:37:38.862</cp:lastPrinted>
  <dcterms:created xsi:type="dcterms:W3CDTF">2024-09-09T10:37:38Z</dcterms:created>
  <dcterms:modified xsi:type="dcterms:W3CDTF">2024-09-09T10:37:41Z</dcterms:modified>
</cp:coreProperties>
</file>