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31087-CC19-43B6-A7F8-D96300C6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8DAAB-8114-4F7C-A591-22F812456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22FB5-F135-4FC8-8A7E-B194348AD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446C9-F619-455E-8CAA-B8581ECC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9F60A0-3A0F-474B-828E-344A7ED6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0F422-78E1-4C9D-94C4-BAB0DA7EB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18078-1C78-47F0-B2B1-9C2240D9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2A52E-FD1F-48AF-B3C8-ABEA2F20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D20D3-26D3-4DC2-8BBB-659F238D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018A0-4E3F-40AB-9542-4BF6AE9A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2A703-11E5-4312-81DC-377B7D38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4133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称继续教育安全生产管理培训(二)课件\n## 1.安全生产法律法规及政策解读\n### 1.1国家和地方安全生产法律法规概述\n### 1.2安全生产法律法规的适用范围和规定\n### 1.3安全生产政策的导向与实施\n## 2.安全生产管理基本理念与方法\n### 2.1安全生产管理的基本概念与原则\n### 2.2安全生产管理的基本方法与应用\n### 2.3安全生产管理的创新与提升\n## 3.安全生产风险评估与隐患排查\n### 3.1安全生产风险评估的目的与方法\n### 3.2隐患排查的基本步骤与技巧\n### 3.3隐患治理与预防措施的实施\n## 4.安全生产应急预案与演练\n### 4.1应急预案的制定与完善\n### 4.2应急预案的演练与评估\n### 4.3应急预案的持续改进与提升\n## 5.安全生产事故案例分析\n### 5.1典型安全生产事故案例分析\n### 5.2事故原因与教训的总结\n### 5.3防范措施与改进建议的提出\n## 6.施工现场安全生产管理\n### 6.1施工现场安全生产管理的基本要求\n### 6.2施工现场安全生产管理的重点与难点\n### 6.3施工现场安全生产管理的实践经验与案例\n## 7.安全生产教育培训与考核\n### 7.1安全生产教育培训的目的与内容\n### 7.2安全生产教育培训的方法与效果评估\n### 7.3安全生产教育培训的考核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900"/>
              <a:t>职称继续教育安全生产管理培训(二)课件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安全生产法律法规及政策解读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国家安全生产法律法规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《中华人民共和国安全生产法》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：规定了安全生产的基本原则、责任体系、监督管理、事故应急救援等方面的内容。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《中华人民共和国职业病防治法》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：规定了职业病的预防、控制、治疗和康复等方面的内容。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《中华人民共和国消防法》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：规定了消防工作的基本原则、责任体系、监督管理、火灾预防和应急救援等方面的内容。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地方安全生产法律法规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各省市结合实际制定的安全生产法规，如**《xx省安全生产条例》**等。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针对特定行业或领域的安全生产法规，如**《xx市道路交通安全管理办法》**等。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安全生产法律法规的层次和关系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国家法律法规具有普遍约束力，地方法律法规不得与国家法律法规相抵触。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地方法律法规可根据本地实际情况对国家法律法规进行补充和细化。</a:t>
            </a:r>
            <a:endParaRPr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国家和地方安全生产法律法规概述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适用的行业领域：包括但不限于工矿商贸、交通运输、建筑施工、危险化学品等。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适用的主体：包括生产经营单位、从业人员、安全生产监督管理部门等。</a:t>
                </a:r>
                <a:endParaRPr/>
              </a:p>
            </p:txBody>
          </p:sp>
          <p:sp>
            <p:nvSpPr>
              <p:cNvPr id="2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安全生产法律法规的适用范围</a:t>
                </a:r>
                <a:endParaRPr/>
              </a:p>
            </p:txBody>
          </p:sp>
          <p:sp>
            <p:nvSpPr>
              <p:cNvPr id="2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安全生产责任制度：规定生产经营单位、从业人员、安全生产监督管理部门等在安全生产中的权利和义务。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安全生产监督管理：规定安全生产监督管理部门的职责、权限和监督手段。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事故调查处理：规定事故调查的程序、责任划分、责任追究等方面的内容。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法律责任：规定违反安全生产法律法规的法律责任，包括行政责任、刑事责任和民事责任。</a:t>
                </a:r>
                <a:endParaRPr/>
              </a:p>
            </p:txBody>
          </p:sp>
          <p:sp>
            <p:nvSpPr>
              <p:cNvPr id="2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安全生产法律法规的规定</a:t>
                </a:r>
                <a:endParaRPr/>
              </a:p>
            </p:txBody>
          </p:sp>
          <p:sp>
            <p:nvSpPr>
              <p:cNvPr id="2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安全生产法律法规的适用范围和规定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安全生产政策的导向</a:t>
                </a:r>
                <a:endParaRPr/>
              </a:p>
            </p:txBody>
          </p:sp>
          <p:sp>
            <p:nvSpPr>
              <p:cNvPr id="2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：把预防生产安全事故作为工作的重心，加强隐患排查和风险防控。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：综合运用法律、经济、科技等手段，提高安全生产水平。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：建立健全安全生产法律法规体系，严格执法监管，依法追究责任。</a:t>
                </a:r>
                <a:endParaRPr/>
              </a:p>
            </p:txBody>
          </p:sp>
        </p:grpSp>
        <p:grpSp>
          <p:nvGrpSpPr>
            <p:cNvPr id="28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安全生产政策的实施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制定安全生产规划：明确安全生产工作的目标和任务，制定实施方案和措施。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落实安全生产责任：建立健全安全生产责任体系，明确各方责任，加强考核和问责。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加强安全生产监管：建立健全安全生产监督管理机制，提高监管效能。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加大安全生产投入：保障安全生产所需资金、技术、人才等资源，提高安全生产保障能力。</a:t>
                </a:r>
                <a:endParaRPr/>
              </a:p>
            </p:txBody>
          </p:sp>
          <p:sp>
            <p:nvSpPr>
              <p:cNvPr id="29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安全生产政策的导向与实施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安全生产管理基本理念与方法</a:t>
            </a:r>
            <a:endParaRPr/>
          </a:p>
        </p:txBody>
      </p:sp>
      <p:sp>
        <p:nvSpPr>
          <p:cNvPr id="2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安全生产管理：通过对安全生产活动的计划、组织、实施和控制，实现安全生产目标的过程。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安全生产目标：减少生产安全事故，保障人民群众生命和财产安全。</a:t>
                </a:r>
                <a:endParaRPr/>
              </a:p>
            </p:txBody>
          </p:sp>
          <p:sp>
            <p:nvSpPr>
              <p:cNvPr id="30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安全生产管理的基本概念</a:t>
                </a:r>
                <a:endParaRPr/>
              </a:p>
            </p:txBody>
          </p:sp>
          <p:sp>
            <p:nvSpPr>
              <p:cNvPr id="30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：把保障人民群众生命和财产安全放在首位，坚决守住安全生产底线。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：加强隐患排查和风险防控，提高事故预防能力。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：综合运用各种手段，提高安全生产管理水平。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：严格执法监管，依法追究责任，维护安全生产秩序。</a:t>
                </a:r>
                <a:endParaRPr/>
              </a:p>
            </p:txBody>
          </p:sp>
          <p:sp>
            <p:nvSpPr>
              <p:cNvPr id="30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安全生产管理的原则</a:t>
                </a:r>
                <a:endParaRPr/>
              </a:p>
            </p:txBody>
          </p:sp>
          <p:sp>
            <p:nvSpPr>
              <p:cNvPr id="31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安全生产管理的基本概念与原则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安全生产管理的基本方法</a:t>
                </a:r>
                <a:endParaRPr/>
              </a:p>
            </p:txBody>
          </p:sp>
          <p:sp>
            <p:nvSpPr>
              <p:cNvPr id="3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：制定安全生产规划，明确目标、任务和责任，采取有效措施组织实施。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：建立健全安全生产组织结构，明确各部门职责，加强沟通和协调。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：落实安全生产措施，加强现场管理，确保安全生产活动的顺利进行。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：对安全生产活动进行监测、预警和控制，及时发现和纠正问题。</a:t>
                </a:r>
                <a:endParaRPr/>
              </a:p>
            </p:txBody>
          </p:sp>
        </p:grpSp>
        <p:grpSp>
          <p:nvGrpSpPr>
            <p:cNvPr id="32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安全生产管理的应用</a:t>
                </a:r>
                <a:endParaRPr/>
              </a:p>
            </p:txBody>
          </p:sp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在工矿商贸、交通运输、建筑施工、危险化学品等行业领域应用安全生产管理方法，提高安全生产水平。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结合企业实际，创新安全生产管理方法，提高安全管理效能。</a:t>
                </a:r>
                <a:endParaRPr/>
              </a:p>
            </p:txBody>
          </p:sp>
          <p:sp>
            <p:nvSpPr>
              <p:cNvPr id="32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安全生产管理的基本方法与应用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创新安全生产管理模式：如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网格化管理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等，提高管理效率。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创新安全生产管理手段：如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等，提高事故预防能力。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创新安全生产管理制度：如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等，完善安全生产制度体系。</a:t>
                </a:r>
                <a:endParaRPr/>
              </a:p>
            </p:txBody>
          </p:sp>
          <p:sp>
            <p:nvSpPr>
              <p:cNvPr id="33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安全生产管理的创新</a:t>
                </a:r>
                <a:endParaRPr/>
              </a:p>
            </p:txBody>
          </p:sp>
          <p:sp>
            <p:nvSpPr>
              <p:cNvPr id="33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提高安全生产管理人员的素质和能力：加强培训和学习，提高安全生产管理水平。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提高安全生产管理的技术水平：运用先进技术，提高安全生产管理效能。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提高安全生产管理的效果：通过持续改进和优化管理方法，实现安全生产目标。</a:t>
                </a:r>
                <a:endParaRPr/>
              </a:p>
            </p:txBody>
          </p:sp>
          <p:sp>
            <p:nvSpPr>
              <p:cNvPr id="33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安全生产管理的提升</a:t>
                </a:r>
                <a:endParaRPr/>
              </a:p>
            </p:txBody>
          </p:sp>
          <p:sp>
            <p:nvSpPr>
              <p:cNvPr id="34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安全生产管理的创新与提升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安全生产风险评估与隐患排查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安全生产风险评估的目的与方法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安全生产风险评估的目的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预测和预防生产安全事故：通过对风险因素的分析，提前采取措施预防事故的发生。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提高安全生产保障能力：为制定安全生产政策和措施提供依据，提高安全生产水平。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安全生产风险评估的方法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：通过对风险因素的分析，判断事故发生的可能性和严重程度。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：运用数学模型和方法，对事故发生的概率和损失进行量化分析。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隐患排查的基本步骤</a:t>
                </a:r>
                <a:endParaRPr/>
              </a:p>
            </p:txBody>
          </p:sp>
          <p:sp>
            <p:nvSpPr>
              <p:cNvPr id="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确定排查范围：根据安全生产法律法规和行业标准，明确排查的行业领域和对象。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制定排查计划：明确排查的目标、任务、时间和方法。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开展隐患排查：通过现场检查、资料审查、人员访谈等方式，发现潜在的安全隐患。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隐患整改与跟踪：对排查出的隐患进行整改，并实施跟踪检查，确保隐患得到消除。</a:t>
                </a:r>
                <a:endParaRPr/>
              </a:p>
            </p:txBody>
          </p:sp>
        </p:grpSp>
        <p:grpSp>
          <p:nvGrpSpPr>
            <p:cNvPr id="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隐患排查的技巧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：观察现场环境和设备，发现异常现象和隐患。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：闻现场是否有异常气味，判断是否存在安全隐患。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：询问从业人员和相关人员，了解安全生产情况和隐患信息。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：通过触摸、测量等方式，检查设备设施和作业环境，发现隐患。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隐患排查的基本步骤与技巧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隐患治理的方法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整改：对排查出的隐患进行整改，消除安全隐患。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挂牌督办：对重大隐患进行挂牌督办，督促整改。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隐患报告：向安全生产监督管理部门报告隐患情况，接受监督和指导。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预防措施的实施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制定预防措施：根据隐患排查结果，制定针对性的预防措施。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培训与教育：加强从业人员安全培训和教育，提高安全防范意识和能力。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应急演练：开展应急演练，提高应对突发事故的能力。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隐患治理与预防措施的实施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安全生产应急预案与演练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https://d.book118.com/158054133032006043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职称继续教育安全生产管理培训(二)课件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2024-09-22T17:11:38.036</cp:lastPrinted>
  <dcterms:created xsi:type="dcterms:W3CDTF">2024-09-22T09:11:38Z</dcterms:created>
  <dcterms:modified xsi:type="dcterms:W3CDTF">2024-09-22T09:11:40Z</dcterms:modified>
</cp:coreProperties>
</file>