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AC93-D9FD-4E91-B76C-DF69AD328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C4DC6-E74D-490A-A9F3-CD66F229B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E0EB6-7905-4A5A-B2FE-7871D7D77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FD0BD-E4DD-4384-968A-13021F0E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DA3BD-A894-4C7D-B0B9-DC8AB3D9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E3E6E-F908-4688-B213-A55FE109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7D335-51BE-4765-ABC3-B6AD2586F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28F3D-2278-4911-9176-20F078FB5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7067B-7974-4D33-BB64-C9862C40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00ED5-3FF3-4E2D-B969-6B71A79DE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AC869-0853-40B8-8A71-18C002B6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4133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垃圾分类先进活动方案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https://d.book118.com/158054133075006035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2024-09-14T10:35:36.765</cp:lastPrinted>
  <dcterms:created xsi:type="dcterms:W3CDTF">2024-09-14T02:35:36Z</dcterms:created>
  <dcterms:modified xsi:type="dcterms:W3CDTF">2024-09-14T02:35:38Z</dcterms:modified>
</cp:coreProperties>
</file>