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9769B-4646-4931-BC50-D42A116F8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13902-E51D-403D-AB7E-974E86A65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7F9FE-0F7F-416C-B931-996CB0D53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FF44A-659A-4FEC-99E4-695302779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D46047-585E-40B9-A8AC-BCFAC8386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B123AD-DCF5-4516-928B-291C74BF8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128054-F240-4851-A2F8-41F5479FD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36515-76C7-4966-960A-BA70D7F7D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5C8CC-F9DF-4E7E-862B-E91D0B95E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22D4A-BBB1-4D71-9A33-6BA0B9286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27863-22AE-4945-BCEB-20749D64B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551050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肾挫伤护理查房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肾挫伤概述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肾挫伤的护理评估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肾挫伤的护理措施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肾挫伤的康复指导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肾挫伤的并发症及处理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肾挫伤护理查房总结与展望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肾挫伤概述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肾挫伤是指肾脏受到外部力量冲击导致的损伤，通常表现为肾脏局部出血、水肿等症状。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肾挫伤根据损伤程度可分为轻度、中度、重度三个等级，不同程度的肾挫伤治疗方法不同。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肾挫伤的常见原因是直接或间接外力冲击，如车祸、跌落、外力打击等。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肾挫伤的病理机制主要是由于外力作用导致肾脏局部组织损伤，引发出血、水肿等症状。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63" b="35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肾挫伤的典型表现为腰部或上腹部疼痛、血尿、腰部肿块等。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肾挫伤的诊断主要依靠临床表现和影像学检查，如B超、CT等。通过影像学检查可以明确肾脏损伤的程度和范围，为治疗提供依据。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肾挫伤的护理评估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监测体温变化，判断是否有感染或应激反应。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评估心率和心律，了解心脏功能状况。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观察呼吸频率和深度，判断是否存在呼吸困难。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监测血压波动，预防低血压或高血压引起的并发症。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确定疼痛的部位和性质，判断是否与肾挫伤有关。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使用疼痛评分量表评估疼痛程度，记录疼痛的变化情况。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根据疼痛程度采取适当的止痛措施，如药物治疗、物理治疗等。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观察患者的情绪变化，判断是否有焦虑、抑郁等心理问题。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评估患者的认知状况，了解是否有意识障碍或认知障碍。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了解患者的家庭支持情况，评估家庭对患者的支持和照顾能力。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肾挫伤的护理措施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密切监测患者的体温、脉搏、呼吸和血压，以及尿量、尿色等指标，以便及时发现病情变化。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945" r="1894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保证患者充分休息，根据病情需要采取适当的体位，如绝对卧床休息，避免剧烈运动和重体力劳动。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休息与体位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859" r="585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根据病情制定合理的饮食计划，给予高蛋白、高热量、易消化的食物，避免刺激性食物和饮料。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对患者进行疼痛评估，了解疼痛的性质、程度和持续时间，以便采取相应的护理措施。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药物止痛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遵医嘱给予适当的止痛药物，如非处方止痛药或弱阿片类药物，以缓解患者的疼痛症状。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采用冷敷、热敷、按摩等物理治疗方法，以缓解局部疼痛和肌肉紧张。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https://d.book118.com/158055105032006033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2024-09-11T02:46:08.861</cp:lastPrinted>
  <dcterms:created xsi:type="dcterms:W3CDTF">2024-09-10T18:46:08Z</dcterms:created>
  <dcterms:modified xsi:type="dcterms:W3CDTF">2024-09-10T18:46:10Z</dcterms:modified>
</cp:coreProperties>
</file>