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1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A00E1-F5EE-4398-B501-30AD18296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B3D64-F984-4BC8-BAF0-0DDF474D1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671C1-645B-487C-ABF9-35606479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4F318-4347-43C3-AE8B-69DA40417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75A88D-E2F0-4482-B30F-A443AC3F4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1B7983-E235-4CEE-9BA2-7CFA810E3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0563C-6809-493B-80CC-EA3265D68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CD861-F227-4272-8DC4-3E29F1D0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9D1DE-FF25-4EB4-AFBE-9E47F0DD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33B8A-DA2A-46C1-8283-58C30F9F8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149C4-E9D8-4712-98C5-CA9620489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06" r:id="rId2"/>
    <p:sldLayoutId id="2147487707" r:id="rId3"/>
    <p:sldLayoutId id="2147487708" r:id="rId4"/>
    <p:sldLayoutId id="2147487709" r:id="rId5"/>
    <p:sldLayoutId id="2147487710" r:id="rId6"/>
    <p:sldLayoutId id="2147487711" r:id="rId7"/>
    <p:sldLayoutId id="2147487712" r:id="rId8"/>
    <p:sldLayoutId id="2147487713" r:id="rId9"/>
    <p:sldLayoutId id="2147487714" r:id="rId10"/>
    <p:sldLayoutId id="214748771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61320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第八单元综合能力培优卷[培优计划]2022至2023学年三年级下册语文配套课件PPT(部编版)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课件介绍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内容概述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课件特色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使用建议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https://d.book118.com/158056132045006025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第八单元综合能力培优卷[培优计划]2022至2023学年三年级下册语文配套课件PPT(部编版)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2024-09-01T22:16:00.448</cp:lastPrinted>
  <dcterms:created xsi:type="dcterms:W3CDTF">2024-09-01T14:16:00Z</dcterms:created>
  <dcterms:modified xsi:type="dcterms:W3CDTF">2024-09-01T14:16:02Z</dcterms:modified>
</cp:coreProperties>
</file>