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D6AAC2-AE99-4FED-8CCF-1CDF938164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298C28-94F9-4837-BAFF-2EDF851150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BBBE50-D011-4A26-B032-4E36CB33E8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E4499C2-4F82-400B-9580-B244B455B9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7FB1E2-2FF2-4AB5-ACE3-4FD5E5A276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5D1053-BD23-4751-938A-1AE3ED1F903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13A730-A3F8-4C9D-A48C-9A08B40DC7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476D7D-A08A-4D6B-8E98-0D4A583110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9BDD90-DE5A-4252-8114-AB970EEAEA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41666B-4778-47CF-A65A-564C9994EA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9CAFDD-5564-4A2E-B34D-258707C3A0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05706000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人工智能教育在中小学生逻辑思考能力的培养中的应用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人工智能教育概述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中小学生逻辑思考能力现状及问题分析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人工智能教育在中小学生逻辑思考能力培养中应用策略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实践案例分析与效果评估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挑战、机遇与未来发展趋势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人工智能技术的不断发展，其在教育领域的应用逐渐受到关注。中小学生作为国家的未来和希望，其逻辑思考能力的培养至关重要。因此，探讨人工智能教育在中小学生逻辑思考能力培养中的应用具有重要意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人工智能教育的重要性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逻辑思考能力是指通过分析、推理、判断等方式，对问题进行深入思考和解决的能力。它是中小学生必备的核心素养之一，对于提高学生的综合素质和应对未来挑战具有重要作用。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逻辑思考能力的内涵</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近年来，国内学者开始关注人工智能教育在中小学生逻辑思考能力培养中的应用，并取得了一定的研究成果。例如，一些学校尝试将人工智能课程纳入课程体系，通过编程、机器人等课程培养学生的逻辑思考能力。同时，也有学者探讨了人工智能教育对学生创造力、批判性思维等方面的影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国内研究现状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外在人工智能教育领域的研究起步较早，已经形成了相对完善的理论体系和实践经验。例如，美国、英国等国家纷纷将编程纳入中小学课程体系，通过编程教育培养学生的逻辑思考能力。此外，国外学者还关注人工智能教育对学生情感、态度和价值观等方面的影响，并提出了相应的教育策略和方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国外研究现状</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人工智能教育概述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人工智能定义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人工智能（AI）是计算机科学的一个分支，旨在研究、开发能够模拟、延伸和扩展人类智能的理论、方法、技术及应用系统的一门新的技术科学。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人工智能的发展经历了符号主义、连接主义和深度学习三个阶段。随着计算机技术的飞速发展，人工智能得以广泛应用，并逐渐渗透到各个领域。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人工智能定义及发展历程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通过分析学生的学习数据，AI可以为学生提供个性化的学习资源和建议，从而提高学习效果。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个性化学习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1108" r="111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智能辅导</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990" r="1499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教育机器人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1108" r="111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AI可以模拟人类教师的辅导过程，为学生提供实时的答疑解惑和学习指导。</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教育机器人可以与学生进行互动，激发学生的学习兴趣和积极性，提高学习效果。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人工智能教育应用领域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AI可以为学生提供大量的思维训练题目和案例，帮助学生锻炼逻辑思维能力。</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提供丰富的思维训练资源</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AI可以对学生的思维训练结果进行评估和反馈，帮助学生了解自己的思维水平和不足之处，从而有针对性地进行改进。</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智能评估与反馈</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通过分析学生的学习数据和思维特点，AI可以为学生规划个性化的学习路径，帮助学生逐步提高逻辑思维能力。</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个性化学习路径规划</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AI可以融合数学、物理、化学等多个学科的知识和方法，为学生提供更加综合、全面的思维训练。</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跨学科融合应用</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人工智能教育在中小学生逻辑思考能力培养中作用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中小学生逻辑思考能力现状及问题分析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逻辑思考能力整体水平不高</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当前中小学生的逻辑思考能力普遍较弱，表现为分析问题、推理判断、归纳分类等方面的能力不足。</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年龄与逻辑思考能力发展不匹配</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随着年龄的增长，中小学生的逻辑思考能力应逐渐提高，但实际情况是，许多学生的逻辑思考能力并未随着年龄的增长而得到显著提升。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中小学生逻辑思考能力现状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当前的教育体制过于注重知识传授和应试能力，而忽视了对学生逻辑思考能力的培养。</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教育体制问题</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传统的教学方法往往采用灌输式教育，学生缺乏主动思考和探索的机会，导致逻辑思考能力得不到有效锻炼。</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教学方法问题</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优质教育资源分配不均，使得部分地区和学校无法为学生提供良好的逻辑思考能力培养环境和条件。</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教育资源问题</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部分学生缺乏学习主动性和自觉性，没有养成良好的学习习惯和思维习惯，也影响了逻辑思考能力的提升。</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学生自身问题</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存在问题及原因分析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人工智能教育在中小学生逻辑思考能力培养中应用策略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https://d.book118.com/158057060005006030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2024-09-06T04:22:03.425</cp:lastPrinted>
  <dcterms:created xsi:type="dcterms:W3CDTF">2024-09-05T20:22:03Z</dcterms:created>
  <dcterms:modified xsi:type="dcterms:W3CDTF">2024-09-05T20:22:05Z</dcterms:modified>
</cp:coreProperties>
</file>