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B9363-A07D-4E3D-96D0-A14EA206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793A-5108-42D1-9BAA-B8D7EDCA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FEFF3-1526-4F63-9293-D5D34014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3305A-19D5-4545-928A-1BBF3AD92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37DF30-E128-4303-B2B9-879F7662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F150D-9903-42FF-A4F9-C687D112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B2BA7-58A8-4453-8E1E-CBEF2E2B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89299-1B3C-4000-9AF2-3D0DEF54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44BD2-FB19-48A6-BF43-226DE3AA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B47E7-F844-4178-9127-02D945FA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02131-8141-4BF6-9942-529F7819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0050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车间技术提升年计划借助科技力量提升生产效益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科技力量引入方案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生产效益提升措施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通过引入先进的科技手段，优化生产流程，提高生产线的自动化程度，减少人工干预，从而降低生产成本，提高生产效率。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增强产品质量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借助科技手段对生产过程进行精细化管理，实现产品质量的可追溯和可控制，提升产品的稳定性和一致性。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随着市场需求的不断变化，企业需要不断提升自身技术水平，以满足客户对高品质、个性化产品的需求。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涵盖车间的所有生产线和生产设备，包括生产流程的优化、设备的升级和改造、新技术的应用等。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年内实现生产效益的显著提升，具体包括提高生产效率20%以上，降低生产成本10%以上，提升产品质量稳定性和一致性，提高客户满意度等。同时，培养一支具备先进科技应用能力的技术团队，为企业未来的持续发展奠定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当前车间设备使用时间较长，存在老化和性能下降的问题，影响了生产效率和产品质量。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与同行业先进水平相比，车间现有技术相对落后，缺乏创新和竞争力。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设备和技术水平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由于设备老化和技术落后等原因，车间生产效率低下，无法满足市场需求。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生产过程中存在诸多不稳定因素，导致产品质量波动较大，客户投诉率较高。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生产效率和质量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员工技能和素质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部分员工缺乏必要的技能和经验，无法胜任高难度、高精度的工作任务。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素质有待提高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部分员工工作态度不积极，缺乏责任心和团队合作精神，影响了车间整体的工作氛围和效率。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科技力量引入方案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引入自动化生产线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实现生产流程的自动化和智能化，提高生产效率和产品质量稳定性。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采购先进检测设备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加强对产品质量的监控和检测，确保产品质量符合标准。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采购高精度数控机床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提高加工精度和生产效率，减少人工干预，降低废品率。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先进设备采购计划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应用工业机器人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在重复性、高强度或危险作业中替代人工，提高生产效率和安全性。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采用物联网技术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实现设备之间的互联互通，实现生产数据的实时采集和监控。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通过机器学习、深度学习等技术，对生产数据进行挖掘和分析，优化生产流程。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建立生产数据库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收集生产过程中的各种数据，包括设备状态、产品质量、生产效率等。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运用统计学、机器学习等方法，对生产数据进行分析和挖掘，找出影响生产效益的关键因素。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根据数据分析结果，对生产流程进行优化和改进，提高生产效益和产品质量。例如，调整设备参数、优化工艺流程、改进物料管理等。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生产效益提升措施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购置高效、精准的生产设备，提高生产线的自动化程度，减少人工干预，提高生产效率。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合理规划车间布局，缩短物料搬运距离，减少生产过程中的浪费，提高生产效率。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提高员工技能水平和操作熟练度，使员工能够更快地完成生产任务，提高生产效率。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https://d.book118.com/158060050020006033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2024-09-10T22:57:44.907</cp:lastPrinted>
  <dcterms:created xsi:type="dcterms:W3CDTF">2024-09-10T14:57:44Z</dcterms:created>
  <dcterms:modified xsi:type="dcterms:W3CDTF">2024-09-10T14:57:47Z</dcterms:modified>
</cp:coreProperties>
</file>