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23D6D-0027-4EA8-9217-E0BCAB643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385D9-305A-4CF1-BF3D-C4A60A8EC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73957-A58A-483B-9111-45130D6F1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D37E4-F29D-432F-AAE1-F379FE530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F4539A-1053-4BC8-B81F-EE3F94FC4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8F29AB-4FCF-4534-9030-2ECFA3A34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1C4DC4-5395-4E33-B6E7-5EF98E0BC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F5B49-A255-4225-89FE-74A51ABF3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73EA4-9FAF-44F3-BFBA-9F030FF7C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38F5A-EBD3-4C78-B19C-E0AE9AC5B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7B0CE7-D2DF-490F-93F5-AFABAE3B1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62006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概率论和数理统计数理统计的基本知识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概率论在数理统计中的应用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数理统计方法及应用举例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概率论与数理统计关系探讨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概率论和数理统计在实际问题中应用举例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在一定条件下，某种现象可能发生也可能不发生，称这种现象为随机事件，简称事件。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表示事件发生的可能性大小的数值，称为该事件的概率。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在一定条件下，每次试验都发生的事件，称为必然事件，其概率为1。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必然事件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在一定条件下，每次试验都不发生的事件，称为不可能事件，其概率为0。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不可能事件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事件与概率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乘法公式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两个相互独立事件同时发生的概率等于各自发生的概率的乘积。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条件概率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在已知某事件发生的条件下，另一事件发生的概率。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两个事件相互独立，是指一个事件的发生不影响另一个事件的发生。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条件概率与独立性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离散型随机变量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只能取有限个或可数个值的随机变量。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分布函数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描述随机变量取值规律的函数，包括离散型随机变量的分布律和连续型随机变量的概率密度函数。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连续型随机变量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可以在某个区间内取任意值的随机变量。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随机试验的结果可以用一个变量来表示，这个变量就叫做随机变量。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随机变量及其分布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80100" y="1846792"/>
            <a:ext cx="10176933" cy="67098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1824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4491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flipV="1">
            <a:off x="7291459" y="2746375"/>
            <a:ext cx="404283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10076993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1109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375626" y="3095626"/>
            <a:ext cx="2667000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93162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31875" y="3095626"/>
            <a:ext cx="2618599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58817" y="1865842"/>
            <a:ext cx="642408" cy="642408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702259" y="1856317"/>
            <a:ext cx="641985" cy="641985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172608" y="1866265"/>
            <a:ext cx="641985" cy="6419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959200" y="1866265"/>
            <a:ext cx="641985" cy="64198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数学期望与方差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81109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数学期望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81109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反映随机变量平均取值的大小，简称期望。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393871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方差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393871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衡量随机变量取值波动程度的一个量，它反映了随机变量取值与其数学期望的偏离程度。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168567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标准差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168567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方差的算术平方根，用σ表示。标准差在数学上定义为方差的平方根，标准差与方差一样，表示的也是数据点的离散程度。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931875" y="3095626"/>
            <a:ext cx="260087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协方差和相关系数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931875" y="3729400"/>
            <a:ext cx="2600876" cy="237459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衡量两个随机变量之间线性相关程度的量。协方差大于0表示两个随机变量正相关，小于0表示负相关，等于0表示不相关；相关系数是协方差的标准化形式，消除了量纲的影响，其值在-1到1之间。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研究对象的全体个体组成的集合，通常用一个概率分布来描述。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从总体中随机抽取的一部分个体组成的集合，用于推断总体的性质。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样本中包含的个体数目，通常用n表示。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样本容量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总体与样本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样本的函数，用于描述样本的特征，如样本均值、样本方差等。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统计量的概率分布，描述了统计量在多次抽样中的分布情况。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常用抽样分布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正态分布、t分布、F分布、卡方分布等。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统计量与抽样分布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描述总体特征的量，如总体均值、总体方差等。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参数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用一个具体的数值来估计总体参数的方法，如样本均值估计总体均值。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点估计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用一个区间来估计总体参数的方法，该区间以一定的概率包含总体参数的真值。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区间估计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参数估计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原假设与备择假设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原假设是研究者想要拒绝的假设，备择假设是研究者想要接受的假设。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检验统计量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用于检验原假设的统计量，通常根据抽样分布选择。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显著性水平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用于判断原假设是否成立的概率阈值，通常取0.05或0.01。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检验结果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根据检验统计量的值和显著性水平，判断原假设是否成立。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假设检验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193147" y="2013882"/>
            <a:ext cx="3450158" cy="132259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概率论在数理统计中的应用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随机抽样与抽样分布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随机抽样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从总体中随机抽取一部分样本进行观察和研究的过程，目的是通过样本信息推断总体特征。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描述样本统计量（如样本均值、样本方差等）的分布情况，常见的抽样分布有正态分布、t分布、F分布等。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https://d.book118.com/158062006006006032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2024-09-09T06:07:08.856</cp:lastPrinted>
  <dcterms:created xsi:type="dcterms:W3CDTF">2024-09-08T22:07:08Z</dcterms:created>
  <dcterms:modified xsi:type="dcterms:W3CDTF">2024-09-08T22:07:11Z</dcterms:modified>
</cp:coreProperties>
</file>