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576D1-2866-4530-8063-3D751CA74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C54F9-ECFF-4486-9EF0-503AB7047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77DA7-6CA5-45E1-AE8F-0D0C02333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97EB7-D28A-454B-8B99-BD2218E7A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D8091B-B281-4B2E-A293-77815B30A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0BE2ED-0BDD-47EC-B822-0AAE54221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3E044C-5EF8-46CC-AEC1-E23DA2955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A9E4E-9EDE-4CF6-908F-AF697E799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FA880-9A48-4367-A594-65FD22CE5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678AD-068D-472B-B2BD-3E7D9808B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F3B70-BC4F-4196-8C31-A70A4AC05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62065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施工质量管理体系的质量反馈和改进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质量反馈机制建立与实施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质量问题诊断与原因分析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改进措施制定及执行跟踪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效果评价及持续改进计划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通过质量反馈和改进机制，及时发现和解决问题，提高施工质量水平。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通过不断改进和优化施工流程，更好地满足客户的需求和期望。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建立完善的质量管理体系，提升企业在市场中的竞争力和品牌形象。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提高施工质量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质量反馈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针对质量问题和客户反馈，提出具体的改进措施和方案。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汇报改进措施的实施情况和效果，以及未来持续改进的计划和目标。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收集、整理和分析施工过程中出现的质量问题，以及客户对施工质量的评价和反馈。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质量方针和目标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施工过程控制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检验和试验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现有质量管理体系介绍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对施工过程进行全面控制，包括施工前的准备、施工过程中的监督和施工后的验收等环节。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建立清晰的组织结构，明确各部门的职责和权限，确保质量管理体系的有效运行。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明确公司的质量方针和质量目标，确保所有员工都了解并遵循。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建立完善的检验和试验程序，确保施工质量和产品符合相关标准和客户要求。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进行施工前质量策划，明确质量目标和要求，制定施工方案和质量控制计划。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对施工过程进行全面监控，包括材料验收、施工工艺、隐蔽工程等各个环节，确保施工质量符合要求。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成品保护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对已完成的施工成品进行保护，防止损坏和污染，确保交付给客户的是合格的产品。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施工质量监控流程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培训情况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施工人员素质及培训情况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要求施工人员具备相应的专业技能和质量意识，能够熟练掌握施工技术和质量要求。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定期对施工人员进行质量培训，提高他们的质量意识和技能水平，确保施工质量的稳定和提高。同时，针对新员工和转岗员工，进行专门的岗前培训，确保他们能够胜任相应的工作岗位。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质量反馈机制建立与实施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设立专门的质量反馈部门或指定专人负责收集、整理和分析质量反馈信息。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建立多种质量反馈渠道，如电话、邮件、在线平台等，方便相关人员及时、准确地反馈质量问题。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定期召开质量反馈会议，对收集到的质量问题进行讨论和分析，提出改进措施。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质量反馈渠道建设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对收集到的质量反馈信息进行分类和整理，明确问题的性质、严重程度和影响范围。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对质量问题进行分析，找出问题的根本原因和关键因素。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制定针对性的改进措施，明确责任人和完成时限。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跟踪改进措施的实施情况，确保问题得到有效解决。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反馈信息处理流程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建立完善的质量改进机制，鼓励员工积极参与质量改进活动，提出改进意见和建议。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持续改进策略部署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建立完善的质量改进机制，鼓励员工积极参与质量改进活动，提出改进意见和建议。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建立完善的质量改进机制，鼓励员工积极参与质量改进活动，提出改进意见和建议。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建立完善的质量改进机制，鼓励员工积极参与质量改进活动，提出改进意见和建议。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https://d.book118.com/158062065106006036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2024-09-16T02:30:38.238</cp:lastPrinted>
  <dcterms:created xsi:type="dcterms:W3CDTF">2024-09-15T18:30:38Z</dcterms:created>
  <dcterms:modified xsi:type="dcterms:W3CDTF">2024-09-15T18:30:40Z</dcterms:modified>
</cp:coreProperties>
</file>