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7C8B2A-59DA-4233-A5D6-D071C03EC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B747AB-3804-4FAE-A5F4-04E3AE92E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344456-E2F4-4BD8-ADF2-B9F6E6A3A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529245-48E3-4016-9DC1-4D9D17714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6BD627-E2C7-4EA7-97F0-582D2F059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D9EBF3-3548-43C4-A13E-439B91333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823FE3-0E68-4A1B-9B5E-B1AD1C816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0B3792-F1AB-4111-B60F-2215622937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484F21-421D-421A-85A2-1361254CB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1D1C9-B7A8-4A9C-9AB1-A2D39C3F6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9C6455-DB43-44EF-8B64-109B5A107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6212510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了解制药行业质量管理与GMP要求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制药行业质量管理概述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GMP基本要求及核心内容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制药生产过程中质量控制关键点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质量保证体系建立与完善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监管机构对制药企业GMP符合性检查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案例分析：成功实施GMP的制药企业经验分享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制药行业质量管理概述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62" b="13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243" b="324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保证药品安全有效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质量管理是确保药品安全、有效、稳定的重要手段，能够最大限度地降低药品质量风险，保障公众用药安全。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符合法律法规要求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制药行业必须遵守相关法律法规，实施质量管理是企业合法经营的基本要求。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优质的质量管理有助于企业提高生产效率、降低成本、提升品牌形象，从而增强市场竞争力。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375" r="173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技术密集型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法规严格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制药行业特点与挑战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制药行业涉及人类健康和生命安全，因此具有极高的风险性。任何质量问题都可能导致严重的后果。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制药行业受到严格的法律法规监管，企业必须遵守相关规定，否则将面临严厉的处罚。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制药行业对技术要求较高，需要不断研发新技术、新工艺、新设备，以提高药品质量和生产效率。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制药行业市场竞争激烈，企业需要不断提高自身实力，以应对市场竞争的挑战。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质量管理体系建立与运行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制定质量管理体系文件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包括质量手册、程序文件、作业指导书等，明确各部门职责、工作流程和质量标准。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实施质量培训与考核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对员工进行质量知识培训，提高员工的质量意识和技能水平；定期对员工进行质量考核，确保员工能够胜任岗位要求。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开展质量监测与改进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对药品生产全过程进行质量监测，及时发现并处理质量问题；针对质量问题进行原因分析，制定改进措施并持续跟踪验证。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定期进行内部审核和管理评审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通过内部审核和管理评审，评估质量管理体系的有效性和适宜性，及时发现并改进体系运行中存在的问题。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GMP基本要求及核心内容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GMP起源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GMP（Good Manufacturing Practice，良好生产规范）起源于20世纪60年代的美国，旨在确保药品生产过程中的质量、安全性和有效性。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随着全球制药行业的不断发展，GMP逐渐成为全球公认的药品生产质量管理标准，各国纷纷制定或修订自己的GMP法规，以适应国际药品贸易和监管的需要。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3969" r="23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GMP起源与发展历程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2" r="1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GMP以科学、合理、规范化的方法为基础，通过制定一系列严格的生产质量管理标准和操作规程，确保药品生产全过程的质量可控、可追溯。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GMP的核心理念在于“质量源于设计”，即从药品研发阶段开始，就注重质量风险的识别和控制，确保药品生产全过程的质量稳定、均一。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GMP基本原则与核心理念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GMP核心理念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GMP基本原则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人员要求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GMP对药品生产企业的员工提出了严格的要求，包括具备相应的专业知识和技能、经过培训和考核合格后才能上岗、保持良好的个人卫生和健康状态等。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设施要求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药品生产企业必须具备符合GMP要求的厂房、仓库、实验室等设施，这些设施应满足生产工艺流程的需要，布局合理、环境整洁、符合相关安全标准。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设备要求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药品生产所使用的设备必须符合GMP标准，包括设备的设计、选型、安装、调试、使用、维护等方面，确保设备的性能稳定、操作简便、易于清洁和维护。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GMP对人员、设施、设备的要求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制药生产过程中质量控制关键点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33" r="14833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建立严格的供应商审计程序，确保物料来源的可靠性和质量的稳定性；对供应商进行定期评估，确保其持续符合质量要求。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供应商审计与选择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制定详细的物料检验计划，对每批物料进行全检或抽检，确保物料符合质量标准；建立物料接收程序，对检验合格的物料进行标识、储存和管理。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物料检验与接收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建立不合格物料处理程序，对不合格物料进行隔离、评估和处置，防止其进入生产环节；对不合格原因进行分析并采取纠正措施，防止问题再次发生。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不合格物料处理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物料采购与检验流程优化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生产设备监控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对生产设备进行定期维护和保养，确保设备处于良好状态；对设备运行状态进行实时监控，及时发现并解决设备故障。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生产环境监控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对生产环境的温度、湿度、洁净度等参数进行实时监控，确保生产环境符合工艺要求；定期对生产环境进行清洁和消毒，防止污染和交叉污染。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生产过程记录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建立完整的生产过程记录制度，对生产过程中的关键操作、设备运行状态、环境参数等进行实时记录；确保记录真实、准确、可追溯。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125" r="15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7583" r="1758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生产过程监控及记录管理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https://d.book118.com/158062125101006040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2024-09-19T03:49:30.310</cp:lastPrinted>
  <dcterms:created xsi:type="dcterms:W3CDTF">2024-09-18T19:49:30Z</dcterms:created>
  <dcterms:modified xsi:type="dcterms:W3CDTF">2024-09-18T19:49:32Z</dcterms:modified>
</cp:coreProperties>
</file>