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A4031-9B53-435B-8EB0-5227A7D69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AA915-EE75-4F22-969C-CD90FCF22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57D66-988A-4B3F-88E7-61EA04742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76E87-9609-479A-9AA6-EA45BC292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63C761-3631-4193-B8DA-18BB7B51C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20B15F-9D19-4840-9111-F781CA642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27CD0D-6330-40B5-B5D5-6A3BF0073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C4DE9-645C-4EF8-99C0-AACF64820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C2CF7-2562-4BEA-AEAC-187F1E492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A63F5-46BA-4304-B23E-7CE8FEAB8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C38A2-39C8-4E44-91A0-BCE38F7C1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6401413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降低赫赛汀使用缺陷率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赫赛汀使用缺陷概述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赫赛汀使用缺陷的原因分析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降低赫赛汀使用缺陷的策略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降低赫赛汀使用缺陷的具体实施方案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降低赫赛汀使用缺陷的效果评估与持续改进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赫赛汀使用缺陷概述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37" r="300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赫赛汀使用缺陷的定义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这些问题可能导致赫赛汀疗效降低或产生不良反应，影响患者的治疗效果和生命质量。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赫赛汀使用缺陷是指在使用赫赛汀治疗过程中出现的药物相关问题，包括剂量错误、给药时间延误、药物相互作用等。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患者在使用赫赛汀时剂量不足或过量，可能导致治疗效果不佳或出现不良反应。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剂量错误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给药时间延误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患者未按照医生建议的时间间隔或时间点使用赫赛汀，可能影响药物的疗效和患者的治疗计划。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赫赛汀与其他药物同时使用时可能产生相互作用，影响药物的疗效和安全性。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赫赛汀使用缺陷的常见类型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赫赛汀使用缺陷可能导致药物的疗效降低，影响患者的治疗效果和生存期。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750" r="9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疗效降低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使用赫赛汀时出现缺陷可能导致患者出现不良反应，增加患者的痛苦和医疗负担。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不良反应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赫赛汀使用缺陷可能影响患者的治疗计划，导致治疗延误和患者病情恶化。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治疗计划延误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赫赛汀使用缺陷的影响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赫赛汀使用缺陷的原因分析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患者对赫赛汀的认知不足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部分患者可能对赫赛汀的作用、使用方法及注意事项了解不够，导致使用过程中出现缺陷。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患者依从性差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由于病情、经济等原因，部分患者可能无法按照医嘱规范使用赫赛汀，从而导致使用缺陷。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387" r="2438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59" r="324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医护人员对赫赛汀的使用规范和注意事项掌握不够，可能导致在指导患者使用过程中出现偏差。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医护人员培训不足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医护人员在指导患者使用赫赛汀时，未能充分与患者沟通，导致患者对使用方法理解不足。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医护人员沟通不足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赫赛汀的储存和运输不当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如未能按照说明书要求储存和运输赫赛汀，可能导致药物失效或稳定性降低，从而影响使用效果。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赫赛汀的药物相互作用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赫赛汀与其他药物的相互作用可能导致使用缺陷，例如影响赫赛汀的吸收、代谢等。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部分地区医疗资源紧张，可能导致患者无法及时获得正确的赫赛汀使用指导。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部分地区的医疗制度可能存在缺陷，导致患者在使用赫赛汀过程中无法得到充分的保障和支持。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医疗制度不完善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医疗资源不足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降低赫赛汀使用缺陷的策略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https://d.book118.com/158064014132006026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2024-09-04T09:54:34.849</cp:lastPrinted>
  <dcterms:created xsi:type="dcterms:W3CDTF">2024-09-04T01:54:34Z</dcterms:created>
  <dcterms:modified xsi:type="dcterms:W3CDTF">2024-09-04T01:54:36Z</dcterms:modified>
</cp:coreProperties>
</file>