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6C6BC5-344A-4431-A1CF-9E06202FD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307328-8663-48A1-A90C-76311F634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D3EFA7-B69F-4AA1-A732-C918CE0D4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0FF0E-5321-49F4-93EF-5391A7217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1404DE-0748-4A91-89D1-E607645341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133F55-EED0-43F5-9C35-C9F7BF3144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6307D6-5FAF-4717-B26B-EEF2472896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C8F4C-53C9-4548-8CFA-306CFAEC9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077BB-6F8E-4F43-B0FB-DC4C962B1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8B875-F045-4E51-9300-CCDA07211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2D10F-26D8-45A5-ABEA-33AE81ACF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65002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设备保险和保修的事项和规定</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设备保修概述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设备保险与保修的关联与差异</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设备保险与保修的流程与规定</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设备保险与保修的费用与赔偿</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设备保险和保修的实践案例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设备保险和保修的未来发展趋势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设备保险概述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设备保险定义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设备保险是一种为设备及其相关风险提供保障的保险产品，旨在降低设备损坏、丢失或意外事故带来的经济损失。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设备保险的作用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通过购买设备保险，企业或个人可以转移设备使用过程中可能产生的风险，确保在设备遭受损失时能够得到及时的经济补偿，从而维护生产或生活的正常运转。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19" r="19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主要针对设备本身的价值进行保障，包括设备损坏、被盗或自然灾害等风险。</a:t>
            </a:r>
          </a:p>
        </p:txBody>
      </p:sp>
      <p:pic>
        <p:nvPicPr>
          <p:cNvPr id="6" name="Picture 6"/>
          <p:cNvPicPr>
            <a:picLocks noChangeAspect="1"/>
          </p:cNvPicPr>
          <p:nvPr/>
        </p:nvPicPr>
        <p:blipFill>
          <a:blip r:embed="rId2"/>
          <a:srcRect l="16626" r="1662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财产保险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涉及设备使用过程中可能对第三方造成的人身伤害或财产损失，保障被保险人依法应承担的赔偿责任。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责任保险</a:t>
            </a:r>
          </a:p>
        </p:txBody>
      </p:sp>
      <p:pic>
        <p:nvPicPr>
          <p:cNvPr id="10" name="Picture 10"/>
          <p:cNvPicPr>
            <a:picLocks noChangeAspect="1"/>
          </p:cNvPicPr>
          <p:nvPr/>
        </p:nvPicPr>
        <p:blipFill>
          <a:blip r:embed="rId3"/>
          <a:srcRect l="16875" r="16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针对设备在运输过程中的风险提供保障，涵盖从起运地到目的地的全程运输。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运输保险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设备保险的种类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设备保险的适用范围</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办公设备</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交通运输设备</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如电脑、打印机、复印机等。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如汽车、船舶、飞机等。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工业生产设备</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通讯设备</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其他专用设备</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如机床、生产线、工业机器人等。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如手机、电话、传真机等。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如医疗设备、科研仪器、教学设备等。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设备保修概述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设备保修定义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设备保修是指在设备购买后的一定时期内，由生产厂家或销售商提供的对设备质量问题的免费维修或更换服务。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设备保修作用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设备保修能够保障消费者的权益，确保设备在正常使用情况下出现的非人为因素造成的故障能够得到及时有效的解决，提高消费者对产品的信任度和满意度。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17" r="9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有限保修通常规定了保修期限和保修范围，对于超出保修期限或保修范围的问题，厂家或销售商将不再提供免费维修或更换服务。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有限保修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延长保修是在设备原有保修期限的基础上，消费者可以选择购买额外的保修服务，以延长设备的保修期限和扩大保修范围。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延长保修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全面保修通常涵盖了设备在使用过程中出现的所有非人为因素造成的故障，提供全面的维修或更换服务，保障消费者的权益。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全面保修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设备保修的种类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75" r="24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保修期限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设备保修通常有一定的保修期限，期限内设备出现的质量问题可以享受免费维修或更换服务。不同设备的保修期限可能有所不同，消费者在购买时应仔细阅读保修条款。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保修范围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设备保修范围通常包括设备自身质量问题、非人为因素造成的故障等。对于人为因素造成的损坏、未经授权的维修或改装等，通常不在保修范围之内。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保修流程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在设备出现故障时，消费者应按照厂家或销售商规定的流程申请保修服务。通常需要提供购买凭证、保修卡等相关资料，并按照要求将设备送至指定维修点进行维修或更换。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设备保修的适用范围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设备保险与保修的关联与差异</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风险保障</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设备保险和保修都与设备使用过程中的风险保障密切相关，旨在减轻设备所有者和使用者的经济负担。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合同约束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设备保险与保修通常都涉及合同约束，明确双方的权利和义务，确保服务的履行。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关联性分析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594" r="16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保障范围不同</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设备保险主要针对设备因意外事故、自然灾害等不可抗力因素造成的损失进行赔偿；而保修则主要覆盖设备因制造、设计缺陷或正常磨损导致的故障或损坏。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责任承担方不同</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设备保险的责任承担方为保险公司，通过收取保费来承担赔偿责任；而保修的责任承担方通常为设备制造商或销售商，在保修期内对设备故障进行免费维修或更换。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差异性比较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设备保险和保修在保障范围上具有一定的互补性，结合使用可以更全面地保障设备的安全和使用。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设备保险可以分散设备使用过程中因不可抗力因素造成的风险，而保修则可以应对设备本身的质量问题，两者结合有助于更全面地分散风险。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互补性探讨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保障全面</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设备保险与保修的流程与规定</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https://d.book118.com/158065002036006034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2024-09-12T14:19:22.579</cp:lastPrinted>
  <dcterms:created xsi:type="dcterms:W3CDTF">2024-09-12T06:19:22Z</dcterms:created>
  <dcterms:modified xsi:type="dcterms:W3CDTF">2024-09-12T06:19:24Z</dcterms:modified>
</cp:coreProperties>
</file>