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8BBC6-41CA-428D-9B2A-5EF687244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81070-20AC-44C7-BB25-5B9639F2F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DBA4F-548F-47DB-B8C1-478714CA0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89EB2-B7C0-4FC9-904B-48EBC3C1A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2D554F-81CE-4E28-8711-0406C1F1F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6E7B7E-19D6-4000-B6BE-EBB501A9B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4EB64-D38A-4AE7-9172-718890951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A438A-29ED-4EF4-BCBC-724431D55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91E6A-30BF-4E68-8D89-932D59689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722C0-2CCF-446F-AD6D-51A78BC2E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2D760-1AAB-44F5-9C6D-E0DC38F6B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65042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企业规章制度的合规与规范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规章制度的合规性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规章制度的规范性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规章制度的实施与执行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规章制度的监管与改进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企业规章制度是企业内部制定的、用于规范员工行为和保障企业正常运转的一系列规则、标准和程序。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确保企业运营合规、提升管理效率、维护员工权益、塑造企业文化。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规章制度确保企业在法律、法规和政策框架内运营，降低违法风险。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合规性保障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明确的规章制度有助于减少决策和执行过程中的混乱和浪费，提高管理效率。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管理效率提升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合理的规章制度能够保障员工合法权益，营造公平、公正的工作环境。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员工权益维护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规章制度体现了企业的价值观和理念，有助于塑造独特的企业文化。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企业文化塑造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阐述规章制度的制定目的、适用范围和基本原则。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总则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明确企业管理层级、各部门职责和权限。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包括招聘、培训、晋升、离职等员工全生命周期的管理规定。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涉及企业日常行政事务、会议管理、文档管理等方面的规定。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规范企业财务核算、预算、审计等方面的管理制度。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针对企业主营业务，制定采购、生产、销售等环节的管理流程和标准。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规章制度的体系结构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监督与考核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设立内部监督机制，对员工行为和企业运营进行定期考核和评估。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补充说明规章制度的修订、解释权等事项。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规章制度的合规性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指企业规章制度符合国家法律法规、政策规定以及行业标准的要求，确保企业经营活动的合法性。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确保企业遵循市场规则，降低法律风险，维护企业声誉，增强投资者信心，促进企业可持续发展。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合规性的概念与意义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企业规章制度必须符合国家宪法、法律、行政法规等强制性规定。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政策规定标准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92" r="17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企业规章制度应符合国家及地方政府的政策导向和监管要求。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企业规章制度应参照所处行业的标准、规范，确保与行业惯例保持一致。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规章制度合规性的标准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制定审查计划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明确审查目标、范围、时间表和参与人员。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收集相关法律法规、政策文件、行业标准等资料。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初步审查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对企业规章制度进行初步评估，识别潜在合规风险。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详细审查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针对初步审查发现的问题，进行深入分析，提出改进建议。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整改落实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企业将审查结果和改进建议纳入规章制度修订计划，并按计划进行整改。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定期对规章制度的执行情况进行检查，确保合规性的持续有效。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规章制度合规性的审查流程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规章制度的规范性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规范性定义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规章制度是企业内部制定的、具有普遍约束力的规范性文件，用于规范员工行为、维护企业秩序。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规范性的意义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确保企业内部管理的统一性和公平性，降低企业运营风险，提高员工工作效率和满意度。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规范性的概念与意义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合法性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规章制度必须符合国家法律法规的规定，不得违反法律强制性规定。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规章制度应当符合企业的实际情况和合理需求，具有可操作性和可执行性。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规章制度应当明确具体，避免模糊和歧义，使员工能够清晰理解并遵守。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规章制度规范性的标准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https://d.book118.com/158065042127006026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2024-09-04T08:44:33.305</cp:lastPrinted>
  <dcterms:created xsi:type="dcterms:W3CDTF">2024-09-04T00:44:33Z</dcterms:created>
  <dcterms:modified xsi:type="dcterms:W3CDTF">2024-09-04T00:44:35Z</dcterms:modified>
</cp:coreProperties>
</file>