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1FB6B-5F60-44A7-A998-73A13ED63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A8642-DC10-43CA-8B76-EF15928DC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3BAFB-1D6F-4D8D-821F-6A9B6E8A3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4ED36-E135-43C9-93CA-92600251E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FCB3C6-CA5D-4E21-BE04-7F900F61E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002CEE-D277-4DA5-8A48-7FC3A93A1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E3C6A6-F0F0-4C86-A1D6-491C012B5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A5D0FA-99B2-4EC9-B8BE-E6FC4161B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D0A9A4-9025-4BA9-A07B-5F6D02103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11891-E8A0-44C3-A902-0B99911D1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285C7-167C-4A00-A10A-984865FCB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66027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冬季小孩咳嗽护理措施\n## 1.冬季小孩咳嗽的原因及影响因素\n### 1.1冬季气候变化对小孩咳嗽的影响\n### 1.2室内环境因素对小孩咳嗽的影响\n### 1.3小孩体质与咳嗽的关联\n## 2.冬季小孩咳嗽的预防措施\n### 2.1加强免疫力，预防感冒和咳嗽\n### 2.2保持室内空气清新，减少病毒和细菌滋生\n### 2.3合理饮食，增强小孩抵抗力\n## 3.冬季小孩咳嗽的护理方法\n### 3.1保持室内适当湿度，缓解咳嗽症状\n### 3.2合理调整小孩作息，保证充足睡眠\n### 3.3使用药物治疗咳嗽，需在医生指导下进行\n## 4.冬季小孩咳嗽的食疗方法\n### 4.1蜂蜜柠檬水对小孩咳嗽的缓解作用\n### 4.2姜汁红糖水在小孩咳嗽护理中的应用\n### 4.3其他食疗方法在小孩咳嗽护理中的效果\n## 5.冬季小孩咳嗽的锻炼与运动建议\n### 5.1适量户外运动对小孩咳嗽的恢复作用\n### 5.2适合小孩的锻炼方式及注意事项\n### 5.3如何根据小孩病情调整锻炼计划\n## 6.冬季小孩咳嗽的心理护理与沟通技巧\n### 6.1如何与小孩沟通，使其配合咳嗽护理\n### 6.2保持耐心，关心小孩情绪，减轻心理压力\n### 6.3营造轻松愉快的家庭氛围，帮助小孩度过咳嗽期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7600"/>
              <a:t>冬季小孩咳嗽护理措施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冬季小孩咳嗽的原因及影响因素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低温天气容易导致小孩受凉</a:t>
                </a:r>
                <a:endParaRPr/>
              </a:p>
            </p:txBody>
          </p:sp>
          <p:sp>
            <p:nvSpPr>
              <p:cNvPr id="22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低温使小孩抵抗力下降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受凉后容易引发咳嗽</a:t>
                </a:r>
                <a:endParaRPr/>
              </a:p>
            </p:txBody>
          </p:sp>
        </p:grpSp>
        <p:grpSp>
          <p:nvGrpSpPr>
            <p:cNvPr id="22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冬季空气干燥</a:t>
                </a:r>
                <a:endParaRPr/>
              </a:p>
            </p:txBody>
          </p:sp>
          <p:sp>
            <p:nvSpPr>
              <p:cNvPr id="22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干燥空气刺激呼吸道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导致小孩咳嗽</a:t>
                </a:r>
                <a:endParaRPr/>
              </a:p>
            </p:txBody>
          </p:sp>
        </p:grpSp>
        <p:grpSp>
          <p:nvGrpSpPr>
            <p:cNvPr id="23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冬季空气质量差</a:t>
                </a:r>
                <a:endParaRPr/>
              </a:p>
            </p:txBody>
          </p:sp>
          <p:sp>
            <p:nvSpPr>
              <p:cNvPr id="23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空气污染加重呼吸道感染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引发小孩咳嗽</a:t>
                </a:r>
                <a:endParaRPr/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冬季气候变化对小孩咳嗽的影响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容易导致病毒和细菌滋生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引发小孩咳嗽</a:t>
                </a:r>
                <a:endParaRPr/>
              </a:p>
            </p:txBody>
          </p:sp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室内空气不流通</a:t>
                </a:r>
                <a:endParaRPr/>
              </a:p>
            </p:txBody>
          </p:sp>
        </p:grpSp>
        <p:grpSp>
          <p:nvGrpSpPr>
            <p:cNvPr id="24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影响小孩呼吸道健康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引发咳嗽</a:t>
                </a:r>
                <a:endParaRPr/>
              </a:p>
            </p:txBody>
          </p:sp>
          <p:sp>
            <p:nvSpPr>
              <p:cNvPr id="24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室内温度过高或过低</a:t>
                </a:r>
                <a:endParaRPr/>
              </a:p>
            </p:txBody>
          </p:sp>
        </p:grpSp>
        <p:grpSp>
          <p:nvGrpSpPr>
            <p:cNvPr id="24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如尘螨、花粉等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导致小孩咳嗽</a:t>
                </a:r>
                <a:endParaRPr/>
              </a:p>
            </p:txBody>
          </p:sp>
          <p:sp>
            <p:nvSpPr>
              <p:cNvPr id="24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室内过敏源</a:t>
                </a:r>
                <a:endParaRPr/>
              </a:p>
            </p:txBody>
          </p:sp>
        </p:grpSp>
      </p:grpSp>
      <p:pic>
        <p:nvPicPr>
          <p:cNvPr id="24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室内环境因素对小孩咳嗽的影响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体质较弱的小孩容易咳嗽</a:t>
                </a:r>
                <a:endParaRPr/>
              </a:p>
            </p:txBody>
          </p:sp>
          <p:sp>
            <p:nvSpPr>
              <p:cNvPr id="25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抵抗力差，容易感冒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感冒后容易引发咳嗽</a:t>
                </a:r>
                <a:endParaRPr/>
              </a:p>
            </p:txBody>
          </p:sp>
        </p:grpSp>
        <p:grpSp>
          <p:nvGrpSpPr>
            <p:cNvPr id="25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过敏体质的小孩容易咳嗽</a:t>
                </a:r>
                <a:endParaRPr/>
              </a:p>
            </p:txBody>
          </p:sp>
          <p:sp>
            <p:nvSpPr>
              <p:cNvPr id="25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对过敏源敏感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接触过敏源后容易咳嗽</a:t>
                </a:r>
                <a:endParaRPr/>
              </a:p>
            </p:txBody>
          </p:sp>
        </p:grpSp>
        <p:grpSp>
          <p:nvGrpSpPr>
            <p:cNvPr id="25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脾虚体质的小孩容易咳嗽</a:t>
                </a:r>
                <a:endParaRPr/>
              </a:p>
            </p:txBody>
          </p:sp>
          <p:sp>
            <p:nvSpPr>
              <p:cNvPr id="26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脾虚导致运化水湿功能减弱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湿邪停滞，引发咳嗽</a:t>
                </a:r>
                <a:endParaRPr/>
              </a:p>
            </p:txBody>
          </p:sp>
        </p:grpSp>
      </p:grpSp>
      <p:pic>
        <p:nvPicPr>
          <p:cNvPr id="26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小孩体质与咳嗽的关联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6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冬季小孩咳嗽的预防措施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73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7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养成良好的作息习惯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保证充足的睡眠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避免熬夜</a:t>
                </a:r>
                <a:endParaRPr/>
              </a:p>
            </p:txBody>
          </p:sp>
          <p:sp>
            <p:nvSpPr>
              <p:cNvPr id="276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77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7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均衡饮食   -摄入足够的蛋白质、维生素和矿物质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增强抵抗力</a:t>
                </a:r>
                <a:endParaRPr/>
              </a:p>
            </p:txBody>
          </p:sp>
          <p:sp>
            <p:nvSpPr>
              <p:cNvPr id="280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81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82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增加户外活动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锻炼身体，增强免疫力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适应气候变化</a:t>
                </a:r>
                <a:endParaRPr/>
              </a:p>
            </p:txBody>
          </p:sp>
          <p:sp>
            <p:nvSpPr>
              <p:cNvPr id="284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加强免疫力，预防感冒和咳嗽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保持室内空气清新，减少病毒和细菌滋生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8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定期通风换气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提高室内空气质量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减少病毒和细菌滋生</a:t>
                </a:r>
                <a:endParaRPr/>
              </a:p>
            </p:txBody>
          </p:sp>
          <p:pic>
            <p:nvPicPr>
              <p:cNvPr id="2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使用空气净化器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过滤室内空气中的有害物质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保持室内空气清新</a:t>
                </a:r>
                <a:endParaRPr/>
              </a:p>
            </p:txBody>
          </p:sp>
          <p:pic>
            <p:nvPicPr>
              <p:cNvPr id="2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控制室内湿度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保持室内适当湿度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减轻呼吸道刺激</a:t>
                </a:r>
                <a:endParaRPr/>
              </a:p>
            </p:txBody>
          </p:sp>
          <p:pic>
            <p:nvPicPr>
              <p:cNvPr id="3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增加蔬菜和水果摄入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提供丰富的维生素和矿物质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增强抵抗力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1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适量摄入肉类和蛋类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提供优质的蛋白质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增强抵抗力</a:t>
                </a:r>
                <a:endParaRPr/>
              </a:p>
            </p:txBody>
          </p:sp>
          <p:pic>
            <p:nvPicPr>
              <p:cNvPr id="31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1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避免过多摄入油腻、甜腻食物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减轻脾胃负担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保持脾胃健康</a:t>
                </a:r>
                <a:endParaRPr/>
              </a:p>
            </p:txBody>
          </p:sp>
          <p:pic>
            <p:nvPicPr>
              <p:cNvPr id="32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合理饮食，增强小孩抵抗力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冬季小孩咳嗽的护理方法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使用加湿器</a:t>
                </a:r>
                <a:endParaRPr/>
              </a:p>
            </p:txBody>
          </p:sp>
          <p:sp>
            <p:nvSpPr>
              <p:cNvPr id="1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提高室内湿度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缓解咳嗽症状</a:t>
                </a:r>
                <a:endParaRPr/>
              </a:p>
            </p:txBody>
          </p:sp>
        </p:grpSp>
        <p:grpSp>
          <p:nvGrpSpPr>
            <p:cNvPr id="1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摆放绿植</a:t>
                </a:r>
                <a:endParaRPr/>
              </a:p>
            </p:txBody>
          </p:sp>
          <p:sp>
            <p:nvSpPr>
              <p:cNvPr id="2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吸收室内多余水分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保持室内湿度</a:t>
                </a:r>
                <a:endParaRPr/>
              </a:p>
            </p:txBody>
          </p:sp>
        </p:grpSp>
        <p:grpSp>
          <p:nvGrpSpPr>
            <p:cNvPr id="2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避免过度使用空调和暖气</a:t>
                </a:r>
                <a:endParaRPr/>
              </a:p>
            </p:txBody>
          </p:sp>
          <p:sp>
            <p:nvSpPr>
              <p:cNvPr id="2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减少室内水分蒸发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保持室内适当湿度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保持室内适当湿度，缓解咳嗽症状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规律作息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保证充足的睡眠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有利于身体恢复</a:t>
                </a:r>
                <a:endParaRPr/>
              </a:p>
            </p:txBody>
          </p:sp>
          <p:sp>
            <p:nvSpPr>
              <p:cNvPr id="3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避免熬夜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熬夜导致免疫力下降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加重咳嗽症状</a:t>
                </a:r>
                <a:endParaRPr/>
              </a:p>
            </p:txBody>
          </p:sp>
          <p:sp>
            <p:nvSpPr>
              <p:cNvPr id="3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充足的休息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有利于身体恢复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缓解咳嗽症状</a:t>
                </a:r>
                <a:endParaRPr/>
              </a:p>
            </p:txBody>
          </p:sp>
          <p:sp>
            <p:nvSpPr>
              <p:cNvPr id="4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合理调整小孩作息，保证充足睡眠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4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47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48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49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在医生指导下使用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避免滥用药物</a:t>
                </a:r>
                <a:endParaRPr/>
              </a:p>
            </p:txBody>
          </p:sp>
          <p:sp>
            <p:nvSpPr>
              <p:cNvPr id="50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咳嗽药物</a:t>
                </a:r>
                <a:endParaRPr/>
              </a:p>
            </p:txBody>
          </p:sp>
        </p:grpSp>
        <p:grpSp>
          <p:nvGrpSpPr>
            <p:cNvPr id="51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5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</a:t>
                </a:r>
                <a:endParaRPr/>
              </a:p>
            </p:txBody>
          </p:sp>
          <p:sp>
            <p:nvSpPr>
              <p:cNvPr id="5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在医生指导下使用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避免滥用抗生素</a:t>
                </a:r>
                <a:endParaRPr/>
              </a:p>
            </p:txBody>
          </p:sp>
        </p:grpSp>
        <p:grpSp>
          <p:nvGrpSpPr>
            <p:cNvPr id="54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55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中药治疗</a:t>
                </a:r>
                <a:endParaRPr/>
              </a:p>
            </p:txBody>
          </p:sp>
          <p:sp>
            <p:nvSpPr>
              <p:cNvPr id="56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在医生指导下使用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辨证论治，效果佳</a:t>
                </a:r>
                <a:endParaRPr/>
              </a:p>
            </p:txBody>
          </p: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使用药物治疗咳嗽，需在医生指导下进行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58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9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60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https://d.book118.com/158066027042006037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冬季小孩咳嗽护理措施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2024-09-17T00:55:19.488</cp:lastPrinted>
  <dcterms:created xsi:type="dcterms:W3CDTF">2024-09-16T16:55:19Z</dcterms:created>
  <dcterms:modified xsi:type="dcterms:W3CDTF">2024-09-16T16:55:21Z</dcterms:modified>
</cp:coreProperties>
</file>