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4CE681-B2CD-4526-BB45-3D1C94550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426A2-4428-43D8-98FC-816715648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CC9832-5BD5-44EF-A63E-F4029DD7D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565246-E61F-4C1B-9464-0C0E11F18C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9801FB-A0FE-4D1B-9FCB-B19C08B597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21F195-EBDB-45D4-BA0F-244CE0E34B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B5D7A3-5991-4D41-908C-89D61F91E4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F1F70D-0E83-4205-A51D-0B3186F7A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F30FA8-C8D5-44F7-8533-A8CAAF00D9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005711-85CD-4168-A97B-815B1FF72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C964C5-D097-47BC-B91E-707AE961B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67004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精神科护理核心制度\n## 1.精神科护理核心制度的概念及重要性\n### 1.1精神科护理核心制度的定义与范围\n### 1.2精神科护理核心制度的重要性及作用\n### 1.3精神科护理核心制度与患者护理质量的关系\n## 2.精神科护理核心制度的具体内容\n### 2.1分级护理制度在精神科的应用与实践\n### 2.2精神科护理交接班制度及实施细则\n### 2.3精神科护理差错防范与处理措施\n## 3.精神科护理核心制度的执行与监督\n### 3.1精神科护理核心制度的执行与落实情况\n### 3.2精神科护理核心制度的监督与考核方法\n### 3.3提高精神科护理核心制度执行力的策略与措施\n## 4.精神科护理核心制度在临床实践中的案例分析\n### 4.1分级护理制度在精神科临床实践中的应用案例\n### 4.2精神科护理交接班制度在实际工作中的案例分析\n### 4.3精神科护理差错防范与处理措施的成功案例\n## 5.精神科护理核心制度的未来发展趋势与展望\n### 5.1精神科护理核心制度的发展趋势与挑战\n### 5.2精神科护理核心制度的创新与改进方向\n### 5.3精神科护理核心制度在未来临床实践中的期待与影响\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a:t>精神科护理核心制度</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descr="{&quot;isTemplate&quot;:true,&quot;type&quot;:2}"/>
        <p:cNvGrpSpPr/>
        <p:nvPr/>
      </p:nvGrpSpPr>
      <p:grpSpPr>
        <a:xfrm>
          <a:off x="0" y="0"/>
          <a:ext cx="0" cy="0"/>
        </a:xfrm>
      </p:grpSpPr>
      <p:sp>
        <p:nvSpPr>
          <p:cNvPr id="96"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精神科护理核心制度的概念及重要性</a:t>
            </a:r>
            <a:endParaRPr/>
          </a:p>
        </p:txBody>
      </p:sp>
      <p:sp>
        <p:nvSpPr>
          <p:cNvPr id="97"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3}"/>
        <p:cNvGrpSpPr/>
        <p:nvPr/>
      </p:nvGrpSpPr>
      <p:grpSpPr>
        <a:xfrm>
          <a:off x="0" y="0"/>
          <a:ext cx="0" cy="0"/>
        </a:xfrm>
      </p:grpSpPr>
      <p:grpSp>
        <p:nvGrpSpPr>
          <p:cNvPr id="12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4" name=""/>
            <p:cNvGrpSpPr/>
            <p:nvPr/>
          </p:nvGrpSpPr>
          <p:grpSpPr>
            <a:xfrm>
              <a:off x="685800" y="3146904"/>
              <a:ext cx="5760000" cy="3225487"/>
              <a:chOff x="685800" y="3146904"/>
              <a:chExt cx="5760000" cy="3225487"/>
            </a:xfrm>
          </p:grpSpPr>
          <p:sp>
            <p:nvSpPr>
              <p:cNvPr id="12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精神科护理核心制度是指在精神科护理工作中，为确保患者护理质量和安全而制定的一系列基本制度和规范</a:t>
                </a:r>
                <a:endParaRPr kumimoji="1" lang="en-US" altLang="zh-CN" sz="1800" b="1">
                  <a:solidFill>
                    <a:schemeClr val="bg1"/>
                  </a:solidFill>
                  <a:latin typeface="+mj-ea"/>
                  <a:ea typeface="+mj-ea"/>
                </a:endParaRPr>
              </a:p>
            </p:txBody>
          </p:sp>
          <p:sp>
            <p:nvSpPr>
              <p:cNvPr id="12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包括分级护理制度、护理交接班制度、护理差错防范与处理制度等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目的是规范护理行为，提高护理质量，保障患者安全</a:t>
                </a:r>
                <a:endParaRPr/>
              </a:p>
            </p:txBody>
          </p:sp>
        </p:grpSp>
        <p:grpSp>
          <p:nvGrpSpPr>
            <p:cNvPr id="127" name=""/>
            <p:cNvGrpSpPr/>
            <p:nvPr/>
          </p:nvGrpSpPr>
          <p:grpSpPr>
            <a:xfrm>
              <a:off x="6016236" y="3146904"/>
              <a:ext cx="5400000" cy="3225487"/>
              <a:chOff x="6016236" y="3146904"/>
              <a:chExt cx="5400000" cy="3225487"/>
            </a:xfrm>
          </p:grpSpPr>
          <p:sp>
            <p:nvSpPr>
              <p:cNvPr id="12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精神科护理核心制度涵盖了护理工作的各个环节，包括患者评估、护理计划、护理实施、护理评价等</a:t>
                </a:r>
                <a:endParaRPr kumimoji="1" lang="en-US" altLang="zh-CN" sz="1800" b="1">
                  <a:solidFill>
                    <a:schemeClr val="bg1"/>
                  </a:solidFill>
                  <a:latin typeface="+mj-ea"/>
                  <a:ea typeface="+mj-ea"/>
                </a:endParaRPr>
              </a:p>
            </p:txBody>
          </p:sp>
          <p:sp>
            <p:nvSpPr>
              <p:cNvPr id="12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为护理人员提供了工作指南，确保护理工作的规范化和标准化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有助于提高护理工作效率，降低护理差错的发生率</a:t>
                </a:r>
                <a:endParaRPr/>
              </a:p>
            </p:txBody>
          </p:sp>
        </p:grpSp>
      </p:grpSp>
      <p:sp>
        <p:nvSpPr>
          <p:cNvPr id="13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精神科护理核心制度的定义与范围</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descr="{&quot;isTemplate&quot;:true,&quot;type&quot;:3}"/>
        <p:cNvGrpSpPr/>
        <p:nvPr/>
      </p:nvGrpSpPr>
      <p:grpSpPr>
        <a:xfrm>
          <a:off x="0" y="0"/>
          <a:ext cx="0" cy="0"/>
        </a:xfrm>
      </p:grpSpPr>
      <p:grpSp>
        <p:nvGrpSpPr>
          <p:cNvPr id="132"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33" name="Group 628"/>
            <p:cNvGrpSpPr/>
            <p:nvPr/>
          </p:nvGrpSpPr>
          <p:grpSpPr>
            <a:xfrm>
              <a:off x="1197254" y="3971227"/>
              <a:ext cx="11008530" cy="2106887"/>
              <a:chOff x="1197254" y="3971227"/>
              <a:chExt cx="11008530" cy="2106887"/>
            </a:xfrm>
          </p:grpSpPr>
          <p:sp>
            <p:nvSpPr>
              <p:cNvPr id="134"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5"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6"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37"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38"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精神科护理核心制度是确保患者护理质量和安全的重要保障</a:t>
                </a:r>
                <a:endParaRPr/>
              </a:p>
            </p:txBody>
          </p:sp>
          <p:sp>
            <p:nvSpPr>
              <p:cNvPr id="139"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规范护理人员的执业行为，提高护理质量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降低护理差错的发生率，保障患者安全</a:t>
                </a:r>
                <a:endParaRPr/>
              </a:p>
            </p:txBody>
          </p:sp>
        </p:grpSp>
        <p:grpSp>
          <p:nvGrpSpPr>
            <p:cNvPr id="140" name="Group 635"/>
            <p:cNvGrpSpPr/>
            <p:nvPr/>
          </p:nvGrpSpPr>
          <p:grpSpPr>
            <a:xfrm>
              <a:off x="3499345" y="1423099"/>
              <a:ext cx="11008530" cy="2005901"/>
              <a:chOff x="3499345" y="1423099"/>
              <a:chExt cx="11008530" cy="2005901"/>
            </a:xfrm>
          </p:grpSpPr>
          <p:sp>
            <p:nvSpPr>
              <p:cNvPr id="141"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精神科护理核心制度对于提高护理人员的专业素养具有重要作用</a:t>
                </a:r>
                <a:endParaRPr/>
              </a:p>
            </p:txBody>
          </p:sp>
          <p:sp>
            <p:nvSpPr>
              <p:cNvPr id="142"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通过制度的学习和执行，提高护理人员的专业知识水平和技能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培养护理人员的责任心和敬业精神，提升护理服务质量</a:t>
                </a:r>
                <a:endParaRPr/>
              </a:p>
            </p:txBody>
          </p:sp>
          <p:sp>
            <p:nvSpPr>
              <p:cNvPr id="143"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4"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5"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6"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4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精神科护理核心制度的重要性及作用</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8" name="" descr="{&quot;isTemplate&quot;:true,&quot;type&quot;:3}"/>
        <p:cNvGrpSpPr/>
        <p:nvPr/>
      </p:nvGrpSpPr>
      <p:grpSpPr>
        <a:xfrm>
          <a:off x="0" y="0"/>
          <a:ext cx="0" cy="0"/>
        </a:xfrm>
      </p:grpSpPr>
      <p:pic>
        <p:nvPicPr>
          <p:cNvPr id="14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1" name="Group 598"/>
            <p:cNvGrpSpPr/>
            <p:nvPr/>
          </p:nvGrpSpPr>
          <p:grpSpPr>
            <a:xfrm>
              <a:off x="763829" y="1414808"/>
              <a:ext cx="6972294" cy="2337649"/>
              <a:chOff x="763829" y="1414808"/>
              <a:chExt cx="6972294" cy="2337649"/>
            </a:xfrm>
          </p:grpSpPr>
          <p:sp>
            <p:nvSpPr>
              <p:cNvPr id="15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精神科护理核心制度是提高患者护理质量的基础</a:t>
                </a:r>
                <a:endParaRPr/>
              </a:p>
            </p:txBody>
          </p:sp>
          <p:sp>
            <p:nvSpPr>
              <p:cNvPr id="15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规范的护理制度有助于提高护理工作的针对性，满足患者的个性化需求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严格的护理交接班制度有助于确保患者护理的连续性和完整性</a:t>
                </a:r>
                <a:endParaRPr/>
              </a:p>
            </p:txBody>
          </p:sp>
          <p:sp>
            <p:nvSpPr>
              <p:cNvPr id="15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58" name="Group 591"/>
            <p:cNvGrpSpPr/>
            <p:nvPr/>
          </p:nvGrpSpPr>
          <p:grpSpPr>
            <a:xfrm>
              <a:off x="689593" y="3949139"/>
              <a:ext cx="7078256" cy="2128975"/>
              <a:chOff x="689593" y="3949139"/>
              <a:chExt cx="7078256" cy="2128975"/>
            </a:xfrm>
          </p:grpSpPr>
          <p:sp>
            <p:nvSpPr>
              <p:cNvPr id="15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精神科护理核心制度是保障患者安全的关键</a:t>
                </a:r>
                <a:endParaRPr/>
              </a:p>
            </p:txBody>
          </p:sp>
          <p:sp>
            <p:nvSpPr>
              <p:cNvPr id="16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护理差错防范与处理制度有助于及时发现和处理护理工作中的问题，降低患者安全风险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分级护理制度有助于合理分配护理资源，确保患者得到适当的护理</a:t>
                </a:r>
                <a:endParaRPr/>
              </a:p>
            </p:txBody>
          </p:sp>
          <p:sp>
            <p:nvSpPr>
              <p:cNvPr id="16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6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精神科护理核心制度与患者护理质量的关系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6" name="" descr="{&quot;isTemplate&quot;:true,&quot;type&quot;:2}"/>
        <p:cNvGrpSpPr/>
        <p:nvPr/>
      </p:nvGrpSpPr>
      <p:grpSpPr>
        <a:xfrm>
          <a:off x="0" y="0"/>
          <a:ext cx="0" cy="0"/>
        </a:xfrm>
      </p:grpSpPr>
      <p:sp>
        <p:nvSpPr>
          <p:cNvPr id="167"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精神科护理核心制度的具体内容</a:t>
            </a:r>
            <a:endParaRPr/>
          </a:p>
        </p:txBody>
      </p:sp>
      <p:sp>
        <p:nvSpPr>
          <p:cNvPr id="168"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descr="{&quot;isTemplate&quot;:true,&quot;type&quot;:3}"/>
        <p:cNvGrpSpPr/>
        <p:nvPr/>
      </p:nvGrpSpPr>
      <p:grpSpPr>
        <a:xfrm>
          <a:off x="0" y="0"/>
          <a:ext cx="0" cy="0"/>
        </a:xfrm>
      </p:grpSpPr>
      <p:grpSp>
        <p:nvGrpSpPr>
          <p:cNvPr id="17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1" name=""/>
            <p:cNvGrpSpPr/>
            <p:nvPr/>
          </p:nvGrpSpPr>
          <p:grpSpPr>
            <a:xfrm>
              <a:off x="685800" y="3146904"/>
              <a:ext cx="5760000" cy="3225487"/>
              <a:chOff x="685800" y="3146904"/>
              <a:chExt cx="5760000" cy="3225487"/>
            </a:xfrm>
          </p:grpSpPr>
          <p:sp>
            <p:nvSpPr>
              <p:cNvPr id="17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分级护理制度是根据患者的病情、自理能力等因素，将患者分为不同护理等级的制度</a:t>
                </a:r>
                <a:endParaRPr kumimoji="1" lang="en-US" altLang="zh-CN" sz="1800" b="1">
                  <a:solidFill>
                    <a:schemeClr val="bg1"/>
                  </a:solidFill>
                  <a:latin typeface="+mj-ea"/>
                  <a:ea typeface="+mj-ea"/>
                </a:endParaRPr>
              </a:p>
            </p:txBody>
          </p:sp>
          <p:sp>
            <p:nvSpPr>
              <p:cNvPr id="17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精神科分级护理制度包括特级护理、一级护理、二级护理和三级护理四个等级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有助于合理分配护理资源，确保患者得到适当的护理</a:t>
                </a:r>
                <a:endParaRPr/>
              </a:p>
            </p:txBody>
          </p:sp>
        </p:grpSp>
        <p:grpSp>
          <p:nvGrpSpPr>
            <p:cNvPr id="174" name=""/>
            <p:cNvGrpSpPr/>
            <p:nvPr/>
          </p:nvGrpSpPr>
          <p:grpSpPr>
            <a:xfrm>
              <a:off x="6016236" y="3146904"/>
              <a:ext cx="5400000" cy="3225487"/>
              <a:chOff x="6016236" y="3146904"/>
              <a:chExt cx="5400000" cy="3225487"/>
            </a:xfrm>
          </p:grpSpPr>
          <p:sp>
            <p:nvSpPr>
              <p:cNvPr id="17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分级护理制度在精神科临床实践中的应用</a:t>
                </a:r>
                <a:endParaRPr kumimoji="1" lang="en-US" altLang="zh-CN" sz="1800" b="1">
                  <a:solidFill>
                    <a:schemeClr val="bg1"/>
                  </a:solidFill>
                  <a:latin typeface="+mj-ea"/>
                  <a:ea typeface="+mj-ea"/>
                </a:endParaRPr>
              </a:p>
            </p:txBody>
          </p:sp>
          <p:sp>
            <p:nvSpPr>
              <p:cNvPr id="17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根据患者的病情和自理能力，制定相应的护理计划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分配相应的护理人员，确保患者得到有效的护理</a:t>
                </a:r>
                <a:endParaRPr/>
              </a:p>
            </p:txBody>
          </p:sp>
        </p:grpSp>
      </p:grpSp>
      <p:sp>
        <p:nvSpPr>
          <p:cNvPr id="17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分级护理制度在精神科的应用与实践</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8" name="" descr="{&quot;isTemplate&quot;:true,&quot;type&quot;:3}"/>
        <p:cNvGrpSpPr/>
        <p:nvPr/>
      </p:nvGrpSpPr>
      <p:grpSpPr>
        <a:xfrm>
          <a:off x="0" y="0"/>
          <a:ext cx="0" cy="0"/>
        </a:xfrm>
      </p:grpSpPr>
      <p:grpSp>
        <p:nvGrpSpPr>
          <p:cNvPr id="17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0" name=""/>
            <p:cNvGrpSpPr/>
            <p:nvPr/>
          </p:nvGrpSpPr>
          <p:grpSpPr>
            <a:xfrm>
              <a:off x="685800" y="3146904"/>
              <a:ext cx="5760000" cy="3225487"/>
              <a:chOff x="685800" y="3146904"/>
              <a:chExt cx="5760000" cy="3225487"/>
            </a:xfrm>
          </p:grpSpPr>
          <p:sp>
            <p:nvSpPr>
              <p:cNvPr id="18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精神科护理交接班制度是指护理人员在不同时间段对患者进行交接的制度</a:t>
                </a:r>
                <a:endParaRPr kumimoji="1" lang="en-US" altLang="zh-CN" sz="1800" b="1">
                  <a:solidFill>
                    <a:schemeClr val="bg1"/>
                  </a:solidFill>
                  <a:latin typeface="+mj-ea"/>
                  <a:ea typeface="+mj-ea"/>
                </a:endParaRPr>
              </a:p>
            </p:txBody>
          </p:sp>
          <p:sp>
            <p:nvSpPr>
              <p:cNvPr id="18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目的是确保患者护理的连续性和完整性，防止护理差错的发生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交接班制度包括床头交接、书面交接和口头交接等多种形式</a:t>
                </a:r>
                <a:endParaRPr/>
              </a:p>
            </p:txBody>
          </p:sp>
        </p:grpSp>
        <p:grpSp>
          <p:nvGrpSpPr>
            <p:cNvPr id="183" name=""/>
            <p:cNvGrpSpPr/>
            <p:nvPr/>
          </p:nvGrpSpPr>
          <p:grpSpPr>
            <a:xfrm>
              <a:off x="6016236" y="3146904"/>
              <a:ext cx="5400000" cy="3225487"/>
              <a:chOff x="6016236" y="3146904"/>
              <a:chExt cx="5400000" cy="3225487"/>
            </a:xfrm>
          </p:grpSpPr>
          <p:sp>
            <p:nvSpPr>
              <p:cNvPr id="18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精神科护理交接班制度的实施细则</a:t>
                </a:r>
                <a:endParaRPr kumimoji="1" lang="en-US" altLang="zh-CN" sz="1800" b="1">
                  <a:solidFill>
                    <a:schemeClr val="bg1"/>
                  </a:solidFill>
                  <a:latin typeface="+mj-ea"/>
                  <a:ea typeface="+mj-ea"/>
                </a:endParaRPr>
              </a:p>
            </p:txBody>
          </p:sp>
          <p:sp>
            <p:nvSpPr>
              <p:cNvPr id="18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交接班前，护理人员应全面了解患者的病情、治疗和护理措施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交接班时，双方护理人员应认真核对患者信息，确保信息准确无误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交接班后，接班护理人员应对患者进行护理评估，及时调整护理计划</a:t>
                </a:r>
                <a:endParaRPr/>
              </a:p>
            </p:txBody>
          </p:sp>
        </p:grpSp>
      </p:grpSp>
      <p:sp>
        <p:nvSpPr>
          <p:cNvPr id="18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精神科护理交接班制度及实施细则</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descr="{&quot;isTemplate&quot;:true,&quot;type&quot;:3}"/>
        <p:cNvGrpSpPr/>
        <p:nvPr/>
      </p:nvGrpSpPr>
      <p:grpSpPr>
        <a:xfrm>
          <a:off x="0" y="0"/>
          <a:ext cx="0" cy="0"/>
        </a:xfrm>
      </p:grpSpPr>
      <p:grpSp>
        <p:nvGrpSpPr>
          <p:cNvPr id="18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89" name=""/>
            <p:cNvGrpSpPr/>
            <p:nvPr/>
          </p:nvGrpSpPr>
          <p:grpSpPr>
            <a:xfrm>
              <a:off x="685800" y="3146904"/>
              <a:ext cx="5760000" cy="3225487"/>
              <a:chOff x="685800" y="3146904"/>
              <a:chExt cx="5760000" cy="3225487"/>
            </a:xfrm>
          </p:grpSpPr>
          <p:sp>
            <p:nvSpPr>
              <p:cNvPr id="19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精神科护理差错防范与处理措施是指为预防护理差错的发生所采取的一系列措施</a:t>
                </a:r>
                <a:endParaRPr kumimoji="1" lang="en-US" altLang="zh-CN" sz="1800" b="1">
                  <a:solidFill>
                    <a:schemeClr val="bg1"/>
                  </a:solidFill>
                  <a:latin typeface="+mj-ea"/>
                  <a:ea typeface="+mj-ea"/>
                </a:endParaRPr>
              </a:p>
            </p:txBody>
          </p:sp>
          <p:sp>
            <p:nvSpPr>
              <p:cNvPr id="19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包括加强护理人员培训，提高护理人员的业务水平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完善护理管理制度，规范护理行为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加强护理质量监控，及时发现和处理护理问题</a:t>
                </a:r>
                <a:endParaRPr/>
              </a:p>
            </p:txBody>
          </p:sp>
        </p:grpSp>
        <p:grpSp>
          <p:nvGrpSpPr>
            <p:cNvPr id="192" name=""/>
            <p:cNvGrpSpPr/>
            <p:nvPr/>
          </p:nvGrpSpPr>
          <p:grpSpPr>
            <a:xfrm>
              <a:off x="6016236" y="3146904"/>
              <a:ext cx="5400000" cy="3225487"/>
              <a:chOff x="6016236" y="3146904"/>
              <a:chExt cx="5400000" cy="3225487"/>
            </a:xfrm>
          </p:grpSpPr>
          <p:sp>
            <p:nvSpPr>
              <p:cNvPr id="19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精神科护理差错防范与处理措施的实施</a:t>
                </a:r>
                <a:endParaRPr kumimoji="1" lang="en-US" altLang="zh-CN" sz="1800" b="1">
                  <a:solidFill>
                    <a:schemeClr val="bg1"/>
                  </a:solidFill>
                  <a:latin typeface="+mj-ea"/>
                  <a:ea typeface="+mj-ea"/>
                </a:endParaRPr>
              </a:p>
            </p:txBody>
          </p:sp>
          <p:sp>
            <p:nvSpPr>
              <p:cNvPr id="19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定期组织护理人员培训，提高护理人员的业务水平和风险防范意识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严格执行护理核心制度，确保护理工作的规范化和标准化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加强护理质量监控，及时发现和处理护理问题，保障患者安全</a:t>
                </a:r>
                <a:endParaRPr/>
              </a:p>
            </p:txBody>
          </p:sp>
        </p:grpSp>
      </p:grpSp>
      <p:sp>
        <p:nvSpPr>
          <p:cNvPr id="19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精神科护理差错防范与处理措施</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精神科护理核心制度的执行与监督</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精神科护理核心制度的执行与落实情况直接影响患者护理质量和安全</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护理人员应严格遵守护理核心制度，确保护理工作的规范化和标准化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护理管理人员应定期检查护理核心制度的执行情况，发现问题及时整改</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精神科护理核心制度执行与落实的保障措施</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加强护理人员培训，提高护理人员的业务水平和制度执行力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完善护理管理制度，明确护理人员的职责和责任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加强护理质量监控，及时发现和处理护理问题，保障患者安全</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精神科护理核心制度的执行与落实情况</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https://d.book118.com/158067004026006040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精神科护理核心制度</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2024-09-18T10:17:36.397</cp:lastPrinted>
  <dcterms:created xsi:type="dcterms:W3CDTF">2024-09-18T02:17:36Z</dcterms:created>
  <dcterms:modified xsi:type="dcterms:W3CDTF">2024-09-18T02:17:38Z</dcterms:modified>
</cp:coreProperties>
</file>