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3C942-957C-48B6-AD8E-4478D2F0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85A1B-8AEB-465A-A3D6-13749DC7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D9933-E250-472B-A29B-B1E6CF4FE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65762-2471-490C-958A-DB31D5DE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5991F-3C22-4931-838C-D62A3061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AD27D-8715-491B-B488-7AF06CD1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5F609-EB25-43F6-8DEB-FEC9D3D6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4519A-F877-4F10-9756-B771FBCFD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B0694-1B33-4365-8948-427703D1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F5C73-516E-49CE-B926-E8479118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5D71E-AE30-4992-B99C-8FD88019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707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球穿通伤护理PPT\n## 1.眼球穿通伤的定义与原因\n### 1.1眼球穿通伤的概述\n### 1.2眼球穿通伤的原因及分类\n### 1.3眼球穿通伤的发病率及影响因素\n## 2.眼球穿通伤的诊断与治疗\n### 2.1眼球穿通伤的诊断方法\n### 2.2眼球穿通伤的治疗原则\n### 2.3眼球穿通伤的治疗方法及其效果\n## 3.眼球穿通伤的护理概述\n### 3.1眼球穿通伤护理的重要性\n### 3.2眼球穿通伤护理的目标与内容\n### 3.3眼球穿通伤护理的实施与评价\n## 4.眼球穿通伤术前护理\n### 4.1心理护理与健康教育\n### 4.2术前准备与用药指导\n### 4.3患者生活环境与休息指导\n## 5.眼球穿通伤术后护理\n### 5.1术后病情观察与监测\n### 5.2眼部护理与并发症预防\n### 5.3康复训练与视力恢复指导\n## 6.眼球穿通伤的心理护理与康复指导\n### 6.1心理护理的重要性及方法\n### 6.2患者康复期间的注意事项\n### 6.3患者回归社会与职业指导\n## 7.眼球穿通伤的护理案例分析\n### 7.1典型病例介绍与分析\n### 7.2护理措施与效果评价\n### 7.3经验教训与改进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眼球穿通伤护理PPT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眼球穿通伤的定义与原因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眼球穿通伤是指眼球受到外力作用，导致眼球壁破裂，眼球内容物脱出的眼部损伤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常见的眼球穿通伤类型包括：角膜穿通伤、巩膜穿通伤、眼内组织损伤等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眼球穿通伤可能导致视力丧失、眼球萎缩、感染等严重并发症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眼球穿通伤的发病原因多样，包括意外伤害、眼部手术并发症、眼内异物等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意外伤害：如金属屑、玻璃碎片等高速飞溅物击伤眼球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眼部手术并发症：如白内障手术、玻璃体切割术等手术过程中意外损伤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眼内异物：如铁屑、石子等异物进入眼内，导致眼球穿通伤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眼球穿通伤的概述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根据发病原因，眼球穿通伤可分为以下几类：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意外损伤：如工作、运动等场合发生的眼球穿通伤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手术并发症：如眼科手术过程中发生的眼球穿通伤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眼内异物：如异物进入眼内，导致眼球穿通伤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根据眼球穿通伤的位置和程度，可分为以下几类：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角膜穿通伤：角膜破裂，眼球内容物脱出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巩膜穿通伤：巩膜破裂，眼球内容物脱出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眼内组织损伤：眼内组织受损，眼球内容物脱出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眼球穿通伤的原因及分类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年龄：儿童和青少年眼球穿通伤发病率较高，可能与户外活动较多有关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性别：男性眼球穿通伤发病率较高，可能与从事高风险职业较多有关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职业：从事金属加工、建筑等行业的人员眼球穿通伤发病率较高，可能与工作环境有关</a:t>
                </a:r>
                <a:endParaRPr/>
              </a:p>
            </p:txBody>
          </p:sp>
          <p:sp>
            <p:nvSpPr>
              <p:cNvPr id="2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眼球穿通伤的发病率受多种因素影响，如年龄、性别、职业等</a:t>
                </a:r>
                <a:endParaRPr/>
              </a:p>
            </p:txBody>
          </p:sp>
          <p:sp>
            <p:nvSpPr>
              <p:cNvPr id="2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社会经济水平：经济落后地区眼球穿通伤发病率较高，可能与医疗条件较差有关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气候条件：寒冷季节眼球穿通伤发病率较高，可能与户外活动减少有关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教育程度：教育水平较低的人群眼球穿通伤发病率较高，可能与缺乏眼部保护知识有关</a:t>
                </a:r>
                <a:endParaRPr/>
              </a:p>
            </p:txBody>
          </p:sp>
          <p:sp>
            <p:nvSpPr>
              <p:cNvPr id="2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其他影响眼球穿通伤发病率的因素包括：</a:t>
                </a:r>
                <a:endParaRPr/>
              </a:p>
            </p:txBody>
          </p:sp>
          <p:sp>
            <p:nvSpPr>
              <p:cNvPr id="2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眼球穿通伤的发病率及影响因素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眼球穿通伤的诊断与治疗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0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根据患者病史和临床症状，初步判断眼球穿通伤的类型和程度</a:t>
                </a:r>
                <a:endParaRPr/>
              </a:p>
            </p:txBody>
          </p:sp>
          <p:sp>
            <p:nvSpPr>
              <p:cNvPr id="3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病史：了解患者发病原因、时间、地点等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临床症状：眼球疼痛、视力下降、眼红、流泪等</a:t>
                </a:r>
                <a:endParaRPr/>
              </a:p>
            </p:txBody>
          </p:sp>
        </p:grpSp>
        <p:grpSp>
          <p:nvGrpSpPr>
            <p:cNvPr id="31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通过眼部检查，如眼底检查、眼部B超、CT等，确诊眼球穿通伤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眼底检查：检查眼底组织损伤情况，评估视力恢复可能性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眼部B超：了解眼内组织损伤情况，如视网膜、玻璃体等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CT检查：了解眼球壁骨折、眼内异物等情况</a:t>
                </a:r>
                <a:endParaRPr/>
              </a:p>
            </p:txBody>
          </p:sp>
          <p:sp>
            <p:nvSpPr>
              <p:cNvPr id="31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眼球穿通伤的诊断方法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眼球穿通伤的治疗原则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2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尽快处理伤口，防止感染和眼内组织损伤加重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清洁伤口：避免感染，可用生理盐水冲洗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缝合伤口：对于较大的伤口，需要进行缝合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根据眼球穿通伤的类型和程度，采取相应的治疗措施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药物治疗：控制感染、消炎、止痛等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手术治疗：取出眼内异物、修复眼球壁、恢复视力等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术后进行定期复查，评估治疗效果和预防并发症</a:t>
            </a:r>
            <a:endParaRPr/>
          </a:p>
        </p:txBody>
      </p:sp>
      <p:cxnSp>
        <p:nvCxnSpPr>
          <p:cNvPr id="32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眼球穿通伤的治疗方法及其效果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2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药物治疗：主要包括抗生素、消炎药、止痛药等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抗生素：预防感染，如青霉素、头孢类抗生素等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消炎药：减轻炎症反应，如非甾体抗炎药等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止痛药：缓解疼痛，如布洛芬、对乙酰氨基酚等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手术治疗：根据眼球穿通伤的类型和程度，采取相应的手术方法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眼内异物取出术：取出眼内异物，减少感染和视网膜损伤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角膜或巩膜修补术：修复眼球壁破裂，恢复眼球结构完整性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视网膜修复术：修复视网膜损伤，恢复视力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治疗效果因患者情况而异，部分患者可以恢复视力，部分患者可能遗留视力损害</a:t>
            </a:r>
            <a:endParaRPr/>
          </a:p>
        </p:txBody>
      </p:sp>
      <p:cxnSp>
        <p:nvCxnSpPr>
          <p:cNvPr id="32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眼球穿通伤的护理概述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眼球穿通伤护理的重要性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眼球穿通伤护理对于患者康复至关重要，可以降低感染、并发症等风险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护理工作包括：清洁伤口、观察病情、药物治疗、心理护理等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良好的护理可以促进伤口愈合，减少感染和炎症反应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护理还可以帮助患者适应生活方式的改变，提高生活质量</a:t>
            </a:r>
            <a:endParaRPr/>
          </a:p>
        </p:txBody>
      </p:sp>
      <p:cxnSp>
        <p:nvCxnSpPr>
          <p:cNvPr id="1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伤口愈合：保持伤口清洁，避免感染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预防感染：合理使用抗生素，监测体温等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预防并发症：密切观察病情，及时发现和处理问题</a:t>
                </a:r>
                <a:endParaRPr/>
              </a:p>
            </p:txBody>
          </p:sp>
          <p:sp>
            <p:nvSpPr>
              <p:cNvPr id="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护理目标：促进伤口愈合，预防感染和并发症，恢复患者视力</a:t>
                </a:r>
                <a:endParaRPr/>
              </a:p>
            </p:txBody>
          </p:sp>
          <p:sp>
            <p:nvSpPr>
              <p:cNvPr id="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生活护理：指导患者休息、饮食、活动等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眼部护理：清洁伤口、定期复查、预防并发症等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药物治疗：指导患者按时用药，观察药物反应等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心理护理：关注患者心理状态，提供心理支持等</a:t>
                </a:r>
                <a:endParaRPr/>
              </a:p>
            </p:txBody>
          </p:sp>
          <p:sp>
            <p:nvSpPr>
              <p:cNvPr id="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护理内容：包括生活护理、眼部护理、药物治疗、心理护理等</a:t>
                </a:r>
                <a:endParaRPr/>
              </a:p>
            </p:txBody>
          </p:sp>
          <p:sp>
            <p:nvSpPr>
              <p:cNvPr id="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眼球穿通伤护理的目标与内容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护理实施：根据患者情况制定护理计划，并实施护理措施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了解患者病情：包括病史、临床症状、检查结果等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制定护理计划：根据患者病情，制定生活护理、眼部护理、药物治疗、心理护理等计划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实施护理措施：按照护理计划，为患者提供护理服务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护理评价：评估护理效果，及时调整护理计划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观察患者病情：包括伤口愈合、感染、并发症等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评价护理效果：根据患者病情变化，评价护理措施的效果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调整护理计划：根据护理评价结果，及时调整护理计划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眼球穿通伤护理的实施与评价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眼球穿通伤术前护理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心理护理：关注患者心理状态，提供心理支持</a:t>
                </a:r>
                <a:endParaRPr/>
              </a:p>
            </p:txBody>
          </p:sp>
          <p:sp>
            <p:nvSpPr>
              <p:cNvPr id="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与患者沟通，了解其紧张、担忧等心理问题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提供心理支持，如解释手术过程、预后等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鼓励患者保持乐观心态，增强信心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健康教育：向患者及家属讲解眼球穿通伤的相关知识</a:t>
                </a:r>
                <a:endParaRPr/>
              </a:p>
            </p:txBody>
          </p:sp>
          <p:sp>
            <p:nvSpPr>
              <p:cNvPr id="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解释眼球穿通伤的病因、症状、治疗方法等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强调术前准备的重要性，如禁食、禁水、药物准备等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指导患者及家属如何配合治疗和护理工作</a:t>
                </a:r>
                <a:endParaRPr/>
              </a:p>
            </p:txBody>
          </p:sp>
          <p:sp>
            <p:nvSpPr>
              <p:cNvPr id="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https://d.book118.com/158067073005006036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眼球穿通伤护理PPT</vt:lpstr>
      <vt:lpstr>眼球穿通伤的定义与原因</vt:lpstr>
      <vt:lpstr>PowerPoint Presentation</vt:lpstr>
      <vt:lpstr>PowerPoint Presentation</vt:lpstr>
      <vt:lpstr>PowerPoint Presentation</vt:lpstr>
      <vt:lpstr>眼球穿通伤的诊断与治疗</vt:lpstr>
      <vt:lpstr>PowerPoint Presentation</vt:lpstr>
      <vt:lpstr>PowerPoint Presentation</vt:lpstr>
      <vt:lpstr>PowerPoint Presentation</vt:lpstr>
      <vt:lpstr>眼球穿通伤的护理概述</vt:lpstr>
      <vt:lpstr>PowerPoint Presentation</vt:lpstr>
      <vt:lpstr>PowerPoint Presentation</vt:lpstr>
      <vt:lpstr>PowerPoint Presentation</vt:lpstr>
      <vt:lpstr>眼球穿通伤术前护理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2024-09-15T02:23:38.951</cp:lastPrinted>
  <dcterms:created xsi:type="dcterms:W3CDTF">2024-09-14T18:23:38Z</dcterms:created>
  <dcterms:modified xsi:type="dcterms:W3CDTF">2024-09-14T18:23:40Z</dcterms:modified>
</cp:coreProperties>
</file>