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386BD-4024-47A8-BEC0-C9A63CFE7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22DFF-AA7E-44AC-BF29-A6AA22B0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F2282-76EF-4F66-B891-02A93DF6D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555EF-2694-4CC7-8E4C-DA3EC15C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A1A74-8630-418E-BA1F-3E5C0CCC0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45D65-238E-462B-B479-1D1808912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1BDDDD-7C2B-4D6D-B380-2AD70B88C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5E072-C313-4CB0-A765-3E4E0C583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D1194-8EF7-418F-9F42-938183EC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ADD8D-2483-4894-9F96-DB6E5400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2F47D-3E10-4139-9053-7B330F1FA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67122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医药经理的市场营销渠道管理与战略布局能力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市场营销渠道概述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医药市场营销渠道类型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医药市场营销渠道管理策略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医药市场营销战略布局能力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医药市场营销渠道与战略布局实践案例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提升医药经理市场营销渠道管理与战略布局能力的建议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市场营销渠道概述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市场营销渠道是指商品和服务从生产者向消费者转移过程中，所经过的路径和通道。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包括信息收集、促销、谈判、订货、融资、承担风险、占有实体、付款和所有权转移等。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医药产品通常需经过多级中间商，形成长渠道；同时，部分药品也可通过直销或互联网等短渠道进行销售。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长渠道与短渠道并存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医药产品的特殊性要求渠道成员具备相应的专业知识和资质，如药品批发商和零售商需取得相应的药品经营许可证。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渠道成员的专业性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医药市场受到国家相关法规的严格监管，包括药品价格、广告宣传、销售渠道等方面。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严格的法规监管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医药市场营销渠道特点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渠道管理的重要性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148" r="1314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提升销售效率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通过优化渠道结构和管理方式，提高销售渗透率和市场份额。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及时调整渠道策略，适应市场环境和消费者需求的变化。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降低营销成本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减少不必要的中间环节和费用支出，提高营销投入的回报率。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增强品牌影响力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通过与优质渠道商合作，提升品牌知名度和美誉度。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医药市场营销渠道类型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通过医药代表的专业知识和人际关系，直接向医生、医院等目标客户销售药品。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医药代表直接销售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通过组织或参加学术会议，展示药品疗效和研究成果，吸引医生关注和认可。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在专业医学杂志上发布药品广告，提高医生对药品的认知度和处方率。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专业杂志广告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直销渠道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代理商渠道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独家代理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与代理商签订独家代理协议，由代理商负责在特定区域或市场内销售药品。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区域代理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将市场划分为不同区域，每个区域选择一个或多个代理商负责销售。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佣金制代理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根据代理商的销售业绩给予一定比例的佣金，激励代理商积极推广药品。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经销商渠道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一级经销商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从一级经销商处购进药品，再批发给零售药店或下级经销商。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二级经销商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经销商管理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建立经销商评估机制，对经销商的销售业绩、市场秩序等进行定期评估和管理。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与药品生产企业直接合作的经销商，负责将药品批发给二级经销商或零售药店。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零售药店渠道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与大型连锁药店合作，通过其广泛的门店网络将药品销售给消费者。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单体药店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与独立的单体药店合作，利用其地域优势和客户关系销售药品。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网上药店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与合法的网上药店合作，通过电子商务平台将药品销售给消费者。同时，建立线上推广和客户服务体系，提高消费者购买体验和忠诚度。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连锁药店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医药市场营销渠道管理策略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评估渠道效益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综合考虑渠道的覆盖范围、成本效益、合作意愿等因素，选择效益最高的渠道。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多样化渠道组合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根据产品特性和市场需求，采用多种渠道组合，如直销、代理商、经销商等，以实现市场覆盖最大化。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分析目标市场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了解目标市场的特点、需求和竞争状况，选择适合的营销渠道。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深度拓展现有渠道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通过加强合作、提高服务质量和投入更多资源，深化与现有渠道的合作关系。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积极寻找并开发新的营销渠道，如电商平台、社交媒体等，以扩大市场份额。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对不同渠道进行整合，优化资源配置，提高整体营销效果。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建立长期合作关系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与渠道成员建立长期稳定的合作关系，确保双方利益最大化。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提供优质服务与支持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为渠道成员提供必要的培训、技术支持和市场推广等帮助，提高其销售能力。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定期对渠道进行评估和调整，确保渠道的稳定性和高效性。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渠道维护策略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深入分析渠道冲突产生的原因，明确问题所在。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了解冲突原因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积极与渠道成员进行沟通和协调，寻求双方都能接受的解决方案。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建立完善的冲突解决机制，包括调解、仲裁和诉讼等方式，确保问题得到妥善处理。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制定冲突解决机制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渠道冲突解决策略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https://d.book118.com/158067122005006035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2024-09-13T16:39:34.359</cp:lastPrinted>
  <dcterms:created xsi:type="dcterms:W3CDTF">2024-09-13T08:39:34Z</dcterms:created>
  <dcterms:modified xsi:type="dcterms:W3CDTF">2024-09-13T08:39:36Z</dcterms:modified>
</cp:coreProperties>
</file>