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86B50-62A2-4F48-82AC-16C3888CB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23759-9244-4205-A46E-7F8FF768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DB694-5BA8-47F5-88DA-034A7C5C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7886E-6E08-4C6C-B845-DCFAA42A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2EEBD-B513-404B-93CD-D1A837A36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BADDE4-D523-4ACF-89A7-13F267126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E21A3E-3A6D-4D3B-90AB-BD47A9BAB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DDB82-8F18-4694-874A-EAC60C745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9C96A-5636-4888-AACB-29AF89A58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E3E27-7013-4C13-981E-2823E9A13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31FE1-4149-4500-B4BF-7C3961983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67143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私募股权投资基金的设立与募集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私募股权投资基金的投资管理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私募股权投资基金的退出机制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私募股权投资基金的监管与自律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私募股权投资基金的风险管理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58" r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私募股权投资基金（Private Equity Fund）是指通过非公开方式向少数投资者募集资金，对具有融资需求的非上市企业进行权益性投资，最终通过被投资企业上市、并购或回购等方式退出而获利的一种投资工具。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投资基金起源于20世纪40年代的美国，经过几十年的发展，已经成为全球资本市场的重要组成部分。近年来，随着中国经济的快速发展和资本市场的不断完善，中国私募股权投资基金行业也取得了长足的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：根据统计数据显示，全球私募股权投资基金市场规模已经超过数万亿美元，其中美国市场占比最大，其次是欧洲和亚洲市场。中国私募股权投资基金市场规模也在不断扩大，已经成为全球私募股权市场的重要参与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主体：私募股权投资基金的参与主体主要包括投资者、基金管理人、被投资企业和中介机构等。其中，投资者是私募股权投资基金的资金来源，主要包括机构投资者和高净值个人；基金管理人是私募股权投资基金的发起人和管理者，负责基金的募集、投资、管理和退出等工作；被投资企业是私募股权投资基金的投资对象，通常是具有成长潜力的非上市企业；中介机构则为私募股权投资基金的运作提供专业服务，如律师事务所、会计师事务所和投资银行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市场规模及参与主体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运作流程与投资策略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流程：私募股权投资基金的运作流程通常包括基金募集、项目筛选、投资决策、投资后管理和退出等阶段。在基金募集阶段，基金管理人通过向投资者推介基金产品并募集资金；在项目筛选阶段，基金管理人会对潜在的投资项目进行初步筛选和尽职调查；在投资决策阶段，基金管理人会根据投资策略和风险控制要求对项目进行评估和决策；在投资后管理阶段，基金管理人会积极参与被投资企业的经营管理并提供增值服务；在退出阶段，基金管理人会选择合适的时机和方式实现投资退出并获取收益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：私募股权投资基金的投资策略通常包括成长资本、并购资本、夹层资本和Pre-IPO资本等类型。成长资本主要投资于初创期和成长期的非上市企业，通过提供资金支持和管理经验帮助企业实现快速成长；并购资本主要投资于成熟期的非上市企业或上市公司子公司，通过收购或兼并等方式实现企业价值提升；夹层资本则是一种介于债权和股权之间的投资方式，通常为企业提供短期过桥贷款或中期融资支持；Pre-IPO资本则主要投资于即将上市的企业，通过提供资金支持和上市辅导等服务帮助企业成功上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私募股权投资基金的设立与募集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符合《私募投资基金监督管理暂行办法》规定，具备相应风险识别能力和风险承担能力，投资于单只私募基金的金额不低于100万元且符合下列相关标准的单位和个人。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确定基金类型、募集资金规模、投资方向等要素，制定基金合同、公司章程或者合伙协议等法律文件，向投资者充分揭示投资风险并募集资金。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设立条件及程序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募集对象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合格投资者，包括个人投资者和机构投资者，需满足一定的资产规模或收入水平、风险识别能力和风险承担能力的要求。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募集方式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非公开方式向特定合格投资者募集资金，不得通过报刊、电台、电视台、互联网等公众传播媒体或者讲座、报告会、分析会等方式向不特定对象宣传推介。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募集对象与方式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明确基金管理人、基金托管人、基金投资者的权利义务关系，规范基金运作方式及投资范围，约定收益分配和风险承担等事项。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基金合同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基金管理人与基金托管人签订的协议，明确基金资产保管、投资运作监督、核算估值等职责，保障基金财产安全。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托管协议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基金合同及托管协议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私募股权投资基金的投资管理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根据基金的风险偏好、投资期限和收益目标，制定适合的投资策略，如成长资本、并购资本、夹层资本等。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关注具有高成长潜力的行业和企业，通过深入的市场调研和数据分析，锁定具有投资价值的目标企业。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投资策略与目标选择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项目筛选与评估方法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项目筛选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通过初步筛选，挑选出符合投资策略和目标要求的企业，进一步了解其业务模式、市场前景和竞争状况。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采用定性和定量评估方法，对企业的财务状况、管理团队、市场前景等进行全面评估，确保投资决策的科学性和准确性。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明确投资金额、股权比例、估值调整机制等核心条款，保障投资者的权益。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投资条款清单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治理结构安排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退出机制设计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通过董事会席位、投票权等设置，确保投资者对企业的决策具有足够的影响力。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设定合理的退出时间和方式，如IPO、股权转让等，实现投资回报最大化。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投资协议条款设计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私募股权投资基金的退出机制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https://d.book118.com/158067143014006036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2024-09-15T05:42:19.290</cp:lastPrinted>
  <dcterms:created xsi:type="dcterms:W3CDTF">2024-09-14T21:42:19Z</dcterms:created>
  <dcterms:modified xsi:type="dcterms:W3CDTF">2024-09-14T21:42:21Z</dcterms:modified>
</cp:coreProperties>
</file>