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0E0AB5-642A-4248-8A26-8CC87CC50D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15D506-57AF-44B3-AE29-74F24F51C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A933DA-8C8C-4C79-A779-28C6968A5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51D57F-98B7-4AD8-A879-68E256DC66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ECEAED-F39E-4DA7-94B6-51B0AC2557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DEDA9D-F2F9-404C-B636-57648132E4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A3F17A-A45E-4B3E-B8DB-49223922C6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72CFC9-B398-4A67-8F8E-B4349B7EC7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E1DB40-D11B-41E3-A87A-2ECA133743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ED8514-D2B6-4279-A7B2-0FC21AA5D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256F58-4CD0-465F-A4D6-D10991A33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7000610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大学新生入学教育培训灵活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入学教育培训重要性</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入学教育培训内容及形式</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入学教育培训时间安排与策略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入学教育培训师资力量保障</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入学教育培训效果评估与改进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入学教育培训特色亮点打造</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入学教育培训重要性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33" r="543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熟悉校园环境</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了解大学文化</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掌握学习方法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入学教育培训可以帮助学生更快地熟悉校园环境，包括教学楼、图书馆、食堂、宿舍等，从而更好地适应大学生活。</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通过入学教育培训，学生可以更深入地了解大学的办学理念、文化传统和学术氛围，增强对大学的认同感和归属感。</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大学学习与中学学习有很大差异，入学教育培训可以帮助学生掌握大学学习的方法和技巧，提高学习效率。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帮助学生适应大学生活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提升学生学习能力与素质</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入学教育培训注重培养学生的自主学习能力，包括自我规划、自我监控、自我评价等方面，有助于提高学生的综合素质。</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入学教育培训不仅限于专业知识，还涉及通识教育、人文素养等方面，有助于拓展学生的知识面和视野。</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入学教育培训注重理论与实践相结合，通过实践活动、案例分析等方式，提升学生的实践能力和解决问题的能力。</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培养自主学习能力</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拓展知识面</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提升实践能力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发掘个人潜能</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培养团队协作精神</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增强心理素质</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促进学生全面发展与成长</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入学教育培训中的团队协作项目可以培养学生的团队协作精神和沟通能力，有助于提高学生的社会适应能力。</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入学教育培训注重培养学生的心理素质，包括自信心、抗挫折能力等方面，有助于提高学生的心理健康水平。</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入学教育培训可以帮助学生发掘自己的潜能和兴趣，为未来的职业规划和人生发展奠定基础。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入学教育培训内容及形式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991" b="299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129" b="412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校史校情与规章制度介绍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学校历史沿革与发展现状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向新生介绍学校的创办背景、发展历程、主要成就和未来规划，增强新生对学校的认同感和归属感。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校训校风和办学理念</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阐述学校的校训、校风和办学理念，引导新生树立正确的价值观和成才观。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规章制度与行为准则</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详细解读学校的各项规章制度和行为准则，包括学籍管理、考试纪律、宿舍管理、奖惩制度等，帮助新生了解并遵守相关规定。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833" r="128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介绍所学专业的课程设置、教学计划和培养方向，让新生对所学专业有全面、深入的了解。</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专业课程设置与特点</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针对大学学习特点，向新生传授有效的学习方法和技巧，如时间管理、记忆技巧、阅读策略等，提高新生的学习效率。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学习方法与技巧指导</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鼓励新生积极参与学术研究和科技创新活动，了解相关政策和支持措施，培养创新意识和实践能力。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学术研究与科技创新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专业课程及学习方法指导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情感管理与压力释放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引导新生正确处理情感问题，学会合理释放压力，保持积极乐观的心态。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心理健康知识普及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开展心理健康知识讲座和咨询活动，帮助新生了解心理健康的重要性，掌握基本的心理调适方法。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人际交往能力提升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通过团队协作、角色扮演等互动式培训，提高新生的人际交往能力和沟通技巧。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心理健康与人际交往辅导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833" r="128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社会实践与志愿服务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组织新生参加社会实践活动和志愿服务活动，了解社会需求和职业趋势，增强社会责任感和奉献精神。</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社团组织与文化艺术</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鼓励新生加入各类社团组织，参与文化艺术活动和体育竞技比赛，丰富课余生活，拓展兴趣爱好。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创新创业与职业发展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介绍学校创新创业政策和职业发展支持措施，引导新生关注未来职业规划和就业方向。</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实践活动与社团组织参与</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入学教育培训时间安排与策略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集中授课</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分散实践</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集中授课与分散实践相结合</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组织新生在入学初期参加为期数天的集中教育培训，由专业教师、辅导员和优秀学长学姐组成授课团队，系统介绍学校规章制度、学习方法、心理健康等方面知识。</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在集中授课的基础上，结合新生所在学院、专业的实际情况，分散到各个班级、实验室、社团等具体场所进行实践操作和体验，使新生更好地融入校园生活和学习环境。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利用学校官方网站、在线教育平台等网络资源，为新生提供丰富多样的在线课程和学习资料，方便新生随时随地进行自主学习和交流互动。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充分发挥学校图书馆、实验室、体育场馆等线下资源的作用，组织新生参加各类文化、科技、体育等活动，促进新生全面发展和个性化成长。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线上线下资源充分利用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线下资源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线上资源</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https://d.book118.com/158070006101006037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2024-09-17T13:31:50.465</cp:lastPrinted>
  <dcterms:created xsi:type="dcterms:W3CDTF">2024-09-17T05:31:50Z</dcterms:created>
  <dcterms:modified xsi:type="dcterms:W3CDTF">2024-09-17T05:31:52Z</dcterms:modified>
</cp:coreProperties>
</file>