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5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03DD05-6993-4B26-824A-92A8EDCE0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D179A2-08C6-42E9-87F8-4D5BC8848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4E860-BB6E-46C5-8A43-34F6EDB99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EAF9D-B2C7-4414-BD0C-B74918B76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61EA0D-7057-4E09-B3DB-72D9F949A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48A74E-6AE6-4743-AA2F-58F5E18D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8766B-ECF1-455E-AFE6-273FB52A6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7C4B5-F92E-4482-97F8-1F699B46D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2D5F6-5334-40C7-868B-2684A8E2C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8A0C9-D105-46FC-A5C6-0D06ED618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A3944-07B9-4ED3-9DF4-D2570FA07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23" Type="http://schemas.openxmlformats.org/officeDocument/2006/relationships/tags" Target="../tags/tag126.xml" /><Relationship Id="rId24" Type="http://schemas.openxmlformats.org/officeDocument/2006/relationships/tags" Target="../tags/tag127.xml" /><Relationship Id="rId25" Type="http://schemas.openxmlformats.org/officeDocument/2006/relationships/tags" Target="../tags/tag128.xml" /><Relationship Id="rId26" Type="http://schemas.openxmlformats.org/officeDocument/2006/relationships/tags" Target="../tags/tag129.xml" /><Relationship Id="rId27" Type="http://schemas.openxmlformats.org/officeDocument/2006/relationships/tags" Target="../tags/tag130.xml" /><Relationship Id="rId28" Type="http://schemas.openxmlformats.org/officeDocument/2006/relationships/tags" Target="../tags/tag131.xml" /><Relationship Id="rId29" Type="http://schemas.openxmlformats.org/officeDocument/2006/relationships/tags" Target="../tags/tag132.xml" /><Relationship Id="rId3" Type="http://schemas.openxmlformats.org/officeDocument/2006/relationships/tags" Target="../tags/tag106.xml" /><Relationship Id="rId30" Type="http://schemas.openxmlformats.org/officeDocument/2006/relationships/tags" Target="../tags/tag133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7002103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培养学校教师跨学科教学与综合能力的培训课程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71569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71569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培训目标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3848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38486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培训内容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4054041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405404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培训方式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72321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72321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培训效果评估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539238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5392389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培训资源与支持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培训目标</a:t>
            </a:r>
            <a:endParaRPr lang="zh-CN" altLang="en-US"/>
          </a:p>
        </p:txBody>
      </p:sp>
      <p:sp>
        <p:nvSpPr>
          <p:cNvPr id="10488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提升教师的跨学科教学能力</a:t>
            </a:r>
            <a:endParaRPr lang="zh-CN" altLang="en-US"/>
          </a:p>
        </p:txBody>
      </p:sp>
      <p:sp>
        <p:nvSpPr>
          <p:cNvPr id="10489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掌握跨学科教学的基本原理和方法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增强教师的团队协作和沟通能力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培养教师的创新思维和问题解决能力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学会设计跨学科教学活动，提高教学效果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培养教师的综合能力</a:t>
            </a:r>
            <a:endParaRPr lang="zh-CN" altLang="en-US"/>
          </a:p>
        </p:txBody>
      </p:sp>
      <p:sp>
        <p:nvSpPr>
          <p:cNvPr id="104897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提高教师的跨学科教学能力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增强教师的团队协作能力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培养教师的创新思维和问题解决能力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提升教师的沟通和表达能力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促进教师的专业发展</a:t>
            </a:r>
            <a:endParaRPr lang="zh-CN" altLang="en-US"/>
          </a:p>
        </p:txBody>
      </p:sp>
      <p:sp>
        <p:nvSpPr>
          <p:cNvPr id="104903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提升教师的教育教学质量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促进教师之间的交流与合作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培养教师的综合能力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提高教师的跨学科教学能力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提高教学质量</a:t>
            </a:r>
            <a:endParaRPr lang="zh-CN" altLang="en-US"/>
          </a:p>
        </p:txBody>
      </p:sp>
      <p:sp>
        <p:nvSpPr>
          <p:cNvPr id="104909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培养教师跨学科教学能力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提高教师综合能力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促进教师专业发展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提升学校整体教学质量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培训内容</a:t>
            </a:r>
            <a:endParaRPr lang="zh-CN" altLang="en-US"/>
          </a:p>
        </p:txBody>
      </p:sp>
      <p:sp>
        <p:nvSpPr>
          <p:cNvPr id="104915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跨学科教学方法与技巧</a:t>
            </a:r>
            <a:endParaRPr lang="zh-CN" altLang="en-US"/>
          </a:p>
        </p:txBody>
      </p:sp>
      <p:sp>
        <p:nvSpPr>
          <p:cNvPr id="104919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跨学科教学评价：建立科学的跨学科教学评价体系和标准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跨学科教学实施：运用多种教学方法和手段进行跨学科教学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跨学科教学策略：制定有效的跨学科教学计划和方案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跨学科教学理念：理解不同学科之间的联系和融合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学科交叉融合案例分析</a:t>
            </a:r>
            <a:endParaRPr lang="zh-CN" altLang="en-US"/>
          </a:p>
        </p:txBody>
      </p:sp>
      <p:sp>
        <p:nvSpPr>
          <p:cNvPr id="104925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案例一：数学与物理的交叉融合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案例二：化学与生物的交叉融合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案例三：历史与地理的交叉融合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案例四：政治与经济的交叉融合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案例五：艺术与科学的交叉融合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案例六：体育与健康的交叉融合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教师综合素质提升</a:t>
            </a:r>
            <a:endParaRPr lang="zh-CN" altLang="en-US"/>
          </a:p>
        </p:txBody>
      </p:sp>
      <p:sp>
        <p:nvSpPr>
          <p:cNvPr id="104932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反思与评价能力：学会对自己的教学进行反思和评价，不断提高教学水平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创新能力：培养创新思维，提高教学创新能力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沟通与合作能力：提高与同事、学生和家长的沟通效果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4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跨学科教学能力：掌握不同学科的教学方法和技巧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教学实践与反思</a:t>
            </a:r>
            <a:endParaRPr lang="zh-CN" altLang="en-US"/>
          </a:p>
        </p:txBody>
      </p:sp>
      <p:sp>
        <p:nvSpPr>
          <p:cNvPr id="104938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交流与合作：如何与其他教师合作开展跨学科教学，如何与其他学科教师交流经验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案例分析：分析成功的跨学科教学案例，总结成功经验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反思：如何评价跨学科教学的效果，如何改进跨学科教学的方法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教学实践：如何设计跨学科教学活动，如何实施跨学科教学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培训方式</a:t>
            </a:r>
            <a:endParaRPr lang="zh-CN" altLang="en-US"/>
          </a:p>
        </p:txBody>
      </p:sp>
      <p:sp>
        <p:nvSpPr>
          <p:cNvPr id="10494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线上与线下相结合</a:t>
            </a:r>
            <a:endParaRPr lang="zh-CN" altLang="en-US"/>
          </a:p>
        </p:txBody>
      </p:sp>
      <p:sp>
        <p:nvSpPr>
          <p:cNvPr id="104948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线上课程：通过视频、直播等方式进行教学，方便教师随时随地学习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混合式教学：结合线上和线下课程，实现优势互补，提高培训效果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实践教学：组织教师参与实际教学活动，提高教学实践能力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线下课程：组织教师参加研讨会、工作坊等活动，促进教师之间的交流与合作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https://d.book118.com/158070021034006027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4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4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37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汉仪文黑-85W</vt:lpstr>
      <vt:lpstr>汉仪正圆 55简</vt:lpstr>
      <vt:lpstr>微软雅黑</vt:lpstr>
      <vt:lpstr>宋体</vt:lpstr>
      <vt:lpstr>Office Theme</vt:lpstr>
      <vt:lpstr>培养学校教师跨学科教学与综合能力的培训课程</vt:lpstr>
      <vt:lpstr>目录</vt:lpstr>
      <vt:lpstr>培训目标</vt:lpstr>
      <vt:lpstr>提升教师的跨学科教学能力</vt:lpstr>
      <vt:lpstr>培养教师的综合能力</vt:lpstr>
      <vt:lpstr>促进教师的专业发展</vt:lpstr>
      <vt:lpstr>提高教学质量</vt:lpstr>
      <vt:lpstr>培训内容</vt:lpstr>
      <vt:lpstr>跨学科教学方法与技巧</vt:lpstr>
      <vt:lpstr>学科交叉融合案例分析</vt:lpstr>
      <vt:lpstr>教师综合素质提升</vt:lpstr>
      <vt:lpstr>教学实践与反思</vt:lpstr>
      <vt:lpstr>培训方式</vt:lpstr>
      <vt:lpstr>线上与线下相结合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2024-09-04T23:13:22.959</cp:lastPrinted>
  <dcterms:created xsi:type="dcterms:W3CDTF">2024-09-04T15:13:22Z</dcterms:created>
  <dcterms:modified xsi:type="dcterms:W3CDTF">2024-09-04T15:13:25Z</dcterms:modified>
</cp:coreProperties>
</file>