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C6DE0-0322-4801-82B0-3EE1F3CCB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75D94-17E6-42E5-932F-5AC733CEA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3AD40-3853-4B41-AF4E-4654633F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7FD5A-30EE-4B4E-AAAE-DCAFF047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5FB9D-4CC2-410E-AEF9-595644289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4B775-C738-4923-95C6-F8726882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7E361-23FC-4D1C-9CFD-F934B6F23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39FA7-75C3-4A88-A889-29561A6DD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114FB-D878-46C9-952C-033C2D79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3ED4B-BFD8-4B99-8934-B7035060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3E36-0069-41C7-A310-120B99281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006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如何撰写竞选演讲稿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了解竞选演讲稿的目的和重要性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确定演讲主题和目标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竞选演讲稿的构成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撰写演讲稿的技巧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演讲稿的修改和优化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竞选演讲稿的注意事项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了解竞选演讲稿的目的和重要性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通过演讲稿展示自己的能力、经验、成就等优势，让听众了解竞选者的竞争力。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展示个人优势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传达政策理念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争取选民支持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阐述自己的政策理念、施政目标及措施，让听众了解竞选者的政治立场和价值观。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通过演讲稿表达自己的诉求和承诺，争取选民的支持和信任，提高竞选成功的机率。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竞选成功与否的关键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竞选演讲稿是竞选者向选民展示自身优势、传达政策理念、争取选民支持的重要途径，对竞选成功与否起到关键作用。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影响选民的决策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通过演讲稿的内容和表达方式，影响选民对竞选者的认知和评价，进而影响他们的投票决策。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塑造个人形象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优秀的竞选演讲稿能够有效地塑造竞选者的个人形象，提升其在公众心目中的形象和地位。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确定演讲主题和目标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主题应与竞选职位相关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选择一个与竞选职位紧密相关的主题，能够凸显出候选人的专业能力和对该职位的理解。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主题应具有吸引力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选择一个能够吸引听众注意力的主题，使听众对候选人的演讲保持兴趣。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明确传达个人优势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在演讲中明确传达候选人的个人优势，包括专业技能、工作经验、领导能力等，以说服听众支持自己。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强调对职位的理解和承诺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强调候选人对于职位的理解和承诺，表明候选人具备胜任该职位的能力和决心。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竞选演讲稿的构成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开场白应能立即抓住听众的注意力，可以通过提出疑问、引用名言、讲述故事等方式实现。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吸引听众注意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明确告诉听众你将要谈论的主题，以及你为什么认为自己适合这个职位。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介绍主题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详细介绍自己的背景、经历和能力，突出与竞选职位相关的经验和技能。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00" b="1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阐述你如果当选将如何履行职责，包括对政策的理解、实施计划和预期目标。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阐述施政纲领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针对可能出现的质疑或批评，提前准备回应，展示自己的决心和能力。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回应质疑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明确呼吁听众支持你，并说明投票的具体方式。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对听众表示感谢，并表达对未来的美好愿景。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表达感谢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呼吁投票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https://d.book118.com/158070063117006036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2024-09-16T05:32:56.779</cp:lastPrinted>
  <dcterms:created xsi:type="dcterms:W3CDTF">2024-09-15T21:32:56Z</dcterms:created>
  <dcterms:modified xsi:type="dcterms:W3CDTF">2024-09-15T21:32:58Z</dcterms:modified>
</cp:coreProperties>
</file>