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C68015-7A3B-480A-A1B0-C3482936D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2DF9F4-B46E-4587-A2DC-61657E6AD6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FB0D6C-A986-4F91-A0A2-70586ACD62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D82B29-D83B-4C34-A9B6-1F4DD80649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BA0DAA-D4B2-4C2E-AD6C-EC7DA2F05B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228E5D-BBFD-4E55-8F0F-F47155F734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1C22A0-ADAE-4494-A830-7301AAAE5E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757AE6-1AA8-446D-A223-9EF4C79DDE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EBAE84-3E54-4ADB-B134-C99A543765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0AFD87-B983-4E41-B14E-7BB6DA994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F8D1F-231B-4998-9BAB-0EA5C318B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7105403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高级物流学仓储与库存管理课件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仓储设施与设备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库存控制与优化方法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仓储安全管理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高级物流学在仓储与库存管理中的应用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仓储管理概述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仓储的定义与作用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仓储是指通过特定的场所对物品进行保存和管理的过程，其作用包括保持物品的原有使用价值和保证物品的品质、数量、品种、规格等属性不发生变化。在物流系统中，仓储管理是不可或缺的一环，它能够有效地调节生产和消费之间的矛盾，提高物流效率和降低物流成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仓储的种类与功能</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仓储的种类与功能</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不同的分类标准，仓储可以分为不同的类型，如按所处位置可分为城市仓储和物流节点仓储；按经营主体可分为公共仓储和自营仓储；按仓库类型可分为通用仓库、特种仓库和保税仓库等。仓储的主要功能包括物品的保管保养、物品的装卸搬运、物品的加工配送、物品的信息管理以及金融服务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仓储管理的发展历程</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随着社会经济的发展和科技的进步，仓储管理经历了从传统仓储到现代物流的演变。传统仓储主要关注物品的保管和装卸搬运，而现代物流则更加注重物品的流通和增值服务。在发展过程中，仓储管理逐渐形成了以信息化、自动化、智能化为主要特征的管理模式，提高了仓储效率和物流服务水平。</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仓储管理的发展历程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库存管理基础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库存是用于满足未来需求的物料、半成品和成品。根据不同的分类标准，库存可以分为不同的类型。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库存是企业在生产经营过程中为销售或耗用而储备的物品。根据不同的分类标准，库存可以分为不同的类型。例如，按经济用途可以分为商品库存、制造业库存和其他库存；按存放地点可以分为库存和在途库存；按所有权可以分为自有库存和代理库存；按战略地位可以分为关键库存、一般库存和战略库存。</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总结词：库存管理的基本原则包括合理储备、加速周转、确保质量、降低成本和提高效益。</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库存管理是企业生产经营管理中的重要环节，其基本原则是合理储备、加速周转、确保质量、降低成本和提高效益。合理储备是指根据市场需求和企业生产经营计划，合理确定库存数量和结构，避免积压和浪费。加速周转是指通过快速周转，提高库存使用效率，降低资金占用和仓储成本。确保质量是指对库存商品进行质量检验和保证，确保商品质量符合标准或客户需求。降低成本是指通过合理的管理手段和方法，降低库存成本和管理成本。提高效益是指通过有效的库存管理，提高企业的整体经济效益和市场竞争力。</a:t>
            </a:r>
          </a:p>
        </p:txBody>
      </p:sp>
      <p:pic>
        <p:nvPicPr>
          <p:cNvPr id="6" name="Picture 6"/>
          <p:cNvPicPr>
            <a:picLocks noChangeAspect="1"/>
          </p:cNvPicPr>
          <p:nvPr/>
        </p:nvPicPr>
        <p:blipFill>
          <a:blip r:embed="rId2">
            <a:alphaModFix/>
          </a:blip>
          <a:srcRect l="13208" r="13208"/>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库存管理的基本原则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库存管理的方法与策略</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总结词：常见的库存管理方法包括ABC分类法、定量订货法、定期订货法等，而库存管理策略则包括安全库存策略、再订货点策略等。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ABC分类法是一种常见的库存管理方法，它将物料按照重要程度分为A、B、C三类，针对不同类别的物料采取不同的管理策略。定量订货法和定期订货法也是常见的库存管理方法，前者是在库存量达到某一预定值时进行订货，后者则是按照固定的时间间隔进行订货。此外，还有实时盘点法、循环盘点法等方法用于库存管理。在库存管理策略方面，安全库存策略是为了应对需求的不确定性而设立的额外库存，再订货点策略则是根据实际需求量来确定再次订货的点。这些方法和策略的选择和使用要根据企业的实际情况和市场环境进行合理的决策和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仓储设施与设备</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合理规划仓库布局，确保货物快速、高效地进出仓库，提高仓储作业效率。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仓库布局原则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根据货物特性、存储需求和作业流程，将仓库划分为不同的区域，如进货区、存储区、拣选区、出货区等。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区域划分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合理规划仓库内的通道，确保货物在仓库内能够顺畅流动，同时保证作业人员的人身安全。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通道设计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根据货物的进出频率、体积、重量等因素，合理安排货物的存放位置，提高仓库的空间利用率。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货位优化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仓库的布局与设计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219" r="421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773" r="1777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510" r="1851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仓储设备及其选择</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根据存储需求选择不同类型的货架，如重型货架、轻型货架、阁楼式货架等。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如叉车、堆高机、搬运车等，用于货物的进出库、拣选和搬运。</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如电子标签辅助拣选系统、自动分拣机等，提高拣选效率和准确性。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如封箱机、打包机等，用于货物的包装和保护。</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货架</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搬运设备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分拣设备</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包装设备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自动化存储系统</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智能化监控系统</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数据分析与预测</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无人化作业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自动化与智能化技术在仓储中的应用</a:t>
              </a:r>
            </a:p>
          </p:txBody>
        </p:sp>
      </p:grpSp>
      <p:pic>
        <p:nvPicPr>
          <p:cNvPr id="28" name="Picture 28"/>
          <p:cNvPicPr>
            <a:picLocks noChangeAspect="1"/>
          </p:cNvPicPr>
          <p:nvPr/>
        </p:nvPicPr>
        <p:blipFill>
          <a:blip r:embed="rId2"/>
          <a:srcRect l="12956" r="1295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6654" r="2665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利用自动化技术实现货物的快速存取，如自动化立体仓库。</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通过物联网和传感器技术，实时监控仓库内的温度、湿度、货物位置等信息。</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利用大数据和人工智能技术，分析历史数据，预测未来需求，优化库存管理。</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通过机器人和自动化设备实现无人化作业，提高仓储作业效率和安全性。</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https://d.book118.com/158071054036006044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2024-09-24T06:03:46.384</cp:lastPrinted>
  <dcterms:created xsi:type="dcterms:W3CDTF">2024-09-23T22:03:46Z</dcterms:created>
  <dcterms:modified xsi:type="dcterms:W3CDTF">2024-09-23T22:03:48Z</dcterms:modified>
</cp:coreProperties>
</file>