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8E06D-5F12-42E4-87FA-2172FBDD8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C2AC3-9737-4303-8421-13B04D8F7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915180-F8D6-42BE-B435-1F1F650BD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0A5D2-91EB-4D9D-9003-D6F58CCF5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539929-4421-49BF-A6AF-EA1F6A57F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D6F8EC-55DA-47FE-952F-943117C6F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4252E3-651F-4ABF-A35D-6427BDFD7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CC29D7-68A9-4AD2-8A80-7BBA40E04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433DD-8C8F-4D71-A8A0-7A9937A16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65F86-2C43-43B0-BF43-16690A20D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C89F31-E399-45D2-9417-1CC57135A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72071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心理健康教师C证面试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面试准备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心理健康教师职业认知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心理健康教育的实践技能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心理健康问题识别与应对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心理健康教师专业素养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面试准备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了解面试是采用现场面试、视频面试还是电话面试，以及具体的面试流程。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确定面试形式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708" r="14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了解面试考察内容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准备回答问题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了解面试中会考察的专业知识、教育理念、教学能力等方面的内容，以便做好充分准备。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根据面试考察内容，预测可能会被问到的问题，并思考相应的回答。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了解面试流程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个人简历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准备一份详细的个人简历，突出自己的教育背景、工作经历和教学经验。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证书复印件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准备好相关的证书复印件，如学历证书、教师资格证书等。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准备一至两份心理健康教育课程的教学设计，展示自己的教学思路和教学方法。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准备面试材料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突出个人特点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在自我介绍中突出自己的教育背景、教学经验、专业特长等方面的优势。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表达教育理念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在自我介绍中表达自己的教育理念，强调对心理健康教育的认识和重视。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注意语言表达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在自我介绍中注意语言表达清晰、流畅，避免出现语法错误和口误。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准备自我介绍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心理健康教师职业认知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心理健康教师的工作职责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制定心理健康教育计划和课程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根据学生需求和学校实际情况，制定心理健康教育计划和课程，确保学生获得全面、系统的心理健康教育。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开展心理健康教育活动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组织各种心理健康教育活动，如讲座、工作坊、团体辅导等，帮助学生增强心理素质和应对能力。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提供心理辅导和支持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为学生提供个别心理辅导和支持，帮助学生解决心理问题和困惑，促进学生心理健康成长。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监测和评估心理健康教育效果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定期监测和评估心理健康教育效果，及时调整教育计划和方法，提高教育效果和质量。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心理健康教育的目标与原则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提高学生的心理素质和应对能力，帮助学生建立积极、健康的心态，促进学生的全面发展。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以学生为中心，注重个体差异和需求，采用科学的方法和技术，确保教育的针对性和实效性。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人本主义理论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强调尊重和理解学生，关注学生的内在需求和情感体验，激发学生的自我成长和发展。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认知行为理论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强调认知和行为的相互作用，帮助学生了解自己的认知模式和行为习惯，通过调整认知和行为来改善心理状态。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积极心理学理论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关注学生的积极品质和潜力，帮助学生发现和培养自己的优点和长处，促进学生心理健康和幸福感的提升。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心理健康教育的理论基础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心理健康教育的实践技能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https://d.book118.com/158072071002006044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2024-09-23T18:14:26.315</cp:lastPrinted>
  <dcterms:created xsi:type="dcterms:W3CDTF">2024-09-23T10:14:26Z</dcterms:created>
  <dcterms:modified xsi:type="dcterms:W3CDTF">2024-09-23T10:14:28Z</dcterms:modified>
</cp:coreProperties>
</file>