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3D3A20-A2EE-4B65-BC67-DE51543D0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9535D0-14A2-4D2F-AA99-2A91CF70B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AC1682-D889-4CBC-A86B-F998F8CB0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4060F9-6C87-426A-974C-06B6CE158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A580EA-6979-4479-B9CC-F166EA77F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F7093E-2A18-4EBA-A454-C414A7FCF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3F1046-88A0-461E-B564-5F2319853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94FF89-8913-4744-8139-3023C4547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31F7E6-2147-4BDF-AA0F-82D849929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34BE8C-3626-4009-BAB2-A3948D567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8BADBC-CA1D-400F-8CFA-0E2E27616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073007055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接生中的预防措施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汇报人：文小库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2024-01-03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接生前的准备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接生过程中的预防措施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接生后的预防措施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特殊情况下的预防措施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接生前的准备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9" r="1072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确定接生人员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了解接生人员的资质和经验背景，以便在接生过程中更好地配合和沟通。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确定具备接生经验和资质的医生或助产士，确保接生过程的专业性和安全性。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8958" b="89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根据接生需要，准备齐全的接生工具和用品，如剪刀、纱布、消毒液等。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对工具和用品进行清洁和消毒，确保其无菌状态，以减少感染的风险。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准备接生工具和用品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保持环境清洁和安静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确保产房或接生环境的清洁卫生，定期进行消毒和清洁工作。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保持产房安静，减少不必要的噪音和干扰，为产妇创造一个舒适、安静的生产环境。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接生过程中的预防措施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t="1418" b="1418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t="1418" b="1418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t="1418" b="1418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接生过程中的预防措施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接生后的预防措施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927" b="21927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2077612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317386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431864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3507" y="1856835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观察新生儿面色、呼吸、心率等指标，确保新生儿生命体征正常。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803507" y="2973254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检查新生儿是否有先天性缺陷或异常，如畸形、先天性心脏病等。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4099755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评估新生儿出生时是否有窒息、缺氧等情况，及时采取相应措施。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检查新生儿状况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https://d.book118.com/158073007055006024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2024-08-31T13:04:09.323</cp:lastPrinted>
  <dcterms:created xsi:type="dcterms:W3CDTF">2024-08-31T05:04:09Z</dcterms:created>
  <dcterms:modified xsi:type="dcterms:W3CDTF">2024-08-31T05:04:11Z</dcterms:modified>
</cp:coreProperties>
</file>